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f5416eaa6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aa3b821b34a6d"/>
  </p:sldMasterIdLst>
  <p:sldIdLst>
    <p:sldId xmlns:r="http://schemas.openxmlformats.org/officeDocument/2006/relationships" id="256" r:id="Rb8d4902520364b18"/>
    <p:sldId xmlns:r="http://schemas.openxmlformats.org/officeDocument/2006/relationships" id="257" r:id="Ra48daef87e234c39"/>
    <p:sldId xmlns:r="http://schemas.openxmlformats.org/officeDocument/2006/relationships" id="258" r:id="R7b1d34b2f3944f9f"/>
    <p:sldId xmlns:r="http://schemas.openxmlformats.org/officeDocument/2006/relationships" id="259" r:id="R4645a4cad0fb45cb"/>
    <p:sldId xmlns:r="http://schemas.openxmlformats.org/officeDocument/2006/relationships" id="260" r:id="Rf5400968ecde4a04"/>
    <p:sldId xmlns:r="http://schemas.openxmlformats.org/officeDocument/2006/relationships" id="261" r:id="R897bf066fb644539"/>
    <p:sldId xmlns:r="http://schemas.openxmlformats.org/officeDocument/2006/relationships" id="262" r:id="R67592986afda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aa3b821b34a6d" /><Relationship Type="http://schemas.openxmlformats.org/officeDocument/2006/relationships/slide" Target="/ppt/slides/slide1.xml" Id="Rb8d4902520364b18" /><Relationship Type="http://schemas.openxmlformats.org/officeDocument/2006/relationships/slide" Target="/ppt/slides/slide2.xml" Id="Ra48daef87e234c39" /><Relationship Type="http://schemas.openxmlformats.org/officeDocument/2006/relationships/slide" Target="/ppt/slides/slide3.xml" Id="R7b1d34b2f3944f9f" /><Relationship Type="http://schemas.openxmlformats.org/officeDocument/2006/relationships/slide" Target="/ppt/slides/slide4.xml" Id="R4645a4cad0fb45cb" /><Relationship Type="http://schemas.openxmlformats.org/officeDocument/2006/relationships/slide" Target="/ppt/slides/slide5.xml" Id="Rf5400968ecde4a04" /><Relationship Type="http://schemas.openxmlformats.org/officeDocument/2006/relationships/slide" Target="/ppt/slides/slide6.xml" Id="R897bf066fb644539" /><Relationship Type="http://schemas.openxmlformats.org/officeDocument/2006/relationships/slide" Target="/ppt/slides/slide7.xml" Id="R67592986afda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9348150c0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39363c5e4db4" /><Relationship Type="http://schemas.openxmlformats.org/officeDocument/2006/relationships/theme" Target="/ppt/slideMasters/theme/theme1.xml" Id="Rf6ab8995f93f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c39363c5e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1cd68c64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d3ab08f3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4ddc8b65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8a6a3967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6763d351d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959e0b29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cdefb22e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