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cd0140a1241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43cc2e563945b6"/>
  </p:sldMasterIdLst>
  <p:sldIdLst>
    <p:sldId xmlns:r="http://schemas.openxmlformats.org/officeDocument/2006/relationships" id="256" r:id="R6f79d65464554b1f"/>
    <p:sldId xmlns:r="http://schemas.openxmlformats.org/officeDocument/2006/relationships" id="257" r:id="Ra5fb33ba14614692"/>
    <p:sldId xmlns:r="http://schemas.openxmlformats.org/officeDocument/2006/relationships" id="258" r:id="Rcc60f65ba8104235"/>
    <p:sldId xmlns:r="http://schemas.openxmlformats.org/officeDocument/2006/relationships" id="259" r:id="R2282ba8d3b0b41d3"/>
    <p:sldId xmlns:r="http://schemas.openxmlformats.org/officeDocument/2006/relationships" id="260" r:id="Rd5ae65f2778b4bb0"/>
    <p:sldId xmlns:r="http://schemas.openxmlformats.org/officeDocument/2006/relationships" id="261" r:id="R8c7d6603e32f4323"/>
    <p:sldId xmlns:r="http://schemas.openxmlformats.org/officeDocument/2006/relationships" id="262" r:id="Raa0f073250ac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3cc2e563945b6" /><Relationship Type="http://schemas.openxmlformats.org/officeDocument/2006/relationships/slide" Target="/ppt/slides/slide1.xml" Id="R6f79d65464554b1f" /><Relationship Type="http://schemas.openxmlformats.org/officeDocument/2006/relationships/slide" Target="/ppt/slides/slide2.xml" Id="Ra5fb33ba14614692" /><Relationship Type="http://schemas.openxmlformats.org/officeDocument/2006/relationships/slide" Target="/ppt/slides/slide3.xml" Id="Rcc60f65ba8104235" /><Relationship Type="http://schemas.openxmlformats.org/officeDocument/2006/relationships/slide" Target="/ppt/slides/slide4.xml" Id="R2282ba8d3b0b41d3" /><Relationship Type="http://schemas.openxmlformats.org/officeDocument/2006/relationships/slide" Target="/ppt/slides/slide5.xml" Id="Rd5ae65f2778b4bb0" /><Relationship Type="http://schemas.openxmlformats.org/officeDocument/2006/relationships/slide" Target="/ppt/slides/slide6.xml" Id="R8c7d6603e32f4323" /><Relationship Type="http://schemas.openxmlformats.org/officeDocument/2006/relationships/slide" Target="/ppt/slides/slide7.xml" Id="Raa0f073250ac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fc6e94a4c41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bacb2e9694f89" /><Relationship Type="http://schemas.openxmlformats.org/officeDocument/2006/relationships/theme" Target="/ppt/slideMasters/theme/theme1.xml" Id="R710375bf0da9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7bacb2e9694f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ef21c72f344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e7167e3c2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82f08cd9247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7988695b2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633a50294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bae1792784a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2a1c7464f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SNEFJORD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10 677 235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10 729 645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ABRAHAMSEN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Baddoveien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930 862 797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SNEFJORD HOLDING AS</a:t>
            </a:r>
          </a:p>
        </p:txBody>
      </p:sp>
    </p:spTree>
  </p:cSld>
  <p:clrMapOvr>
    <a:masterClrMapping xmlns:a="http://schemas.openxmlformats.org/drawingml/2006/main"/>
  </p:clrMapOvr>
</p:sld>
</file>