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3a599191a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eabb57fa643ee"/>
  </p:sldMasterIdLst>
  <p:sldIdLst>
    <p:sldId xmlns:r="http://schemas.openxmlformats.org/officeDocument/2006/relationships" id="256" r:id="Rddf0a3c7622f4cda"/>
    <p:sldId xmlns:r="http://schemas.openxmlformats.org/officeDocument/2006/relationships" id="257" r:id="Ref337b88d00c4fd4"/>
    <p:sldId xmlns:r="http://schemas.openxmlformats.org/officeDocument/2006/relationships" id="258" r:id="R29d0bca25918493d"/>
    <p:sldId xmlns:r="http://schemas.openxmlformats.org/officeDocument/2006/relationships" id="259" r:id="R1a1303500b5a4d6b"/>
    <p:sldId xmlns:r="http://schemas.openxmlformats.org/officeDocument/2006/relationships" id="260" r:id="Rbdebb00b076a40c3"/>
    <p:sldId xmlns:r="http://schemas.openxmlformats.org/officeDocument/2006/relationships" id="261" r:id="R8c0c4ab938a7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eabb57fa643ee" /><Relationship Type="http://schemas.openxmlformats.org/officeDocument/2006/relationships/slide" Target="/ppt/slides/slide1.xml" Id="Rddf0a3c7622f4cda" /><Relationship Type="http://schemas.openxmlformats.org/officeDocument/2006/relationships/slide" Target="/ppt/slides/slide2.xml" Id="Ref337b88d00c4fd4" /><Relationship Type="http://schemas.openxmlformats.org/officeDocument/2006/relationships/slide" Target="/ppt/slides/slide3.xml" Id="R29d0bca25918493d" /><Relationship Type="http://schemas.openxmlformats.org/officeDocument/2006/relationships/slide" Target="/ppt/slides/slide4.xml" Id="R1a1303500b5a4d6b" /><Relationship Type="http://schemas.openxmlformats.org/officeDocument/2006/relationships/slide" Target="/ppt/slides/slide5.xml" Id="Rbdebb00b076a40c3" /><Relationship Type="http://schemas.openxmlformats.org/officeDocument/2006/relationships/slide" Target="/ppt/slides/slide6.xml" Id="R8c0c4ab938a7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63e161920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66b62b1849f4" /><Relationship Type="http://schemas.openxmlformats.org/officeDocument/2006/relationships/theme" Target="/ppt/slideMasters/theme/theme1.xml" Id="Rfdbb3b68b8b9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666b62b18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26f3ae846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e418b811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df3755d5f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d0c5079bd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50a1856a5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ae4334c7f4d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AICONO ÅLESUND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