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c5a2fe48a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64fd68c44744db"/>
  </p:sldMasterIdLst>
  <p:sldIdLst>
    <p:sldId xmlns:r="http://schemas.openxmlformats.org/officeDocument/2006/relationships" id="256" r:id="R84be9c8bdc734c9e"/>
    <p:sldId xmlns:r="http://schemas.openxmlformats.org/officeDocument/2006/relationships" id="257" r:id="Rce43f98068f44cc8"/>
    <p:sldId xmlns:r="http://schemas.openxmlformats.org/officeDocument/2006/relationships" id="258" r:id="R66cd438722644b6d"/>
    <p:sldId xmlns:r="http://schemas.openxmlformats.org/officeDocument/2006/relationships" id="259" r:id="Rf8e4520e1e8c41e9"/>
    <p:sldId xmlns:r="http://schemas.openxmlformats.org/officeDocument/2006/relationships" id="260" r:id="Re9d75b393e074875"/>
    <p:sldId xmlns:r="http://schemas.openxmlformats.org/officeDocument/2006/relationships" id="261" r:id="R6cdc8b8ef18d49d5"/>
    <p:sldId xmlns:r="http://schemas.openxmlformats.org/officeDocument/2006/relationships" id="262" r:id="Rde42d69c5729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4fd68c44744db" /><Relationship Type="http://schemas.openxmlformats.org/officeDocument/2006/relationships/slide" Target="/ppt/slides/slide1.xml" Id="R84be9c8bdc734c9e" /><Relationship Type="http://schemas.openxmlformats.org/officeDocument/2006/relationships/slide" Target="/ppt/slides/slide2.xml" Id="Rce43f98068f44cc8" /><Relationship Type="http://schemas.openxmlformats.org/officeDocument/2006/relationships/slide" Target="/ppt/slides/slide3.xml" Id="R66cd438722644b6d" /><Relationship Type="http://schemas.openxmlformats.org/officeDocument/2006/relationships/slide" Target="/ppt/slides/slide4.xml" Id="Rf8e4520e1e8c41e9" /><Relationship Type="http://schemas.openxmlformats.org/officeDocument/2006/relationships/slide" Target="/ppt/slides/slide5.xml" Id="Re9d75b393e074875" /><Relationship Type="http://schemas.openxmlformats.org/officeDocument/2006/relationships/slide" Target="/ppt/slides/slide6.xml" Id="R6cdc8b8ef18d49d5" /><Relationship Type="http://schemas.openxmlformats.org/officeDocument/2006/relationships/slide" Target="/ppt/slides/slide7.xml" Id="Rde42d69c5729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f3956e18b4f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48bb04cd5488b" /><Relationship Type="http://schemas.openxmlformats.org/officeDocument/2006/relationships/theme" Target="/ppt/slideMasters/theme/theme1.xml" Id="Rfdd91b1e6f6c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48bb04cd5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8da65843b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da6e2ec13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a85753ba1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c0a1402df4b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29fe9ea15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fc966d46c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2147fab76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 RØR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452 606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ADAM KLUNDUK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138B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930 846 929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