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67d776ecd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7abfbb04f45af"/>
  </p:sldMasterIdLst>
  <p:sldIdLst>
    <p:sldId xmlns:r="http://schemas.openxmlformats.org/officeDocument/2006/relationships" id="256" r:id="Rf96489af379842da"/>
    <p:sldId xmlns:r="http://schemas.openxmlformats.org/officeDocument/2006/relationships" id="257" r:id="R21e51c7c29114a3b"/>
    <p:sldId xmlns:r="http://schemas.openxmlformats.org/officeDocument/2006/relationships" id="258" r:id="R7d650d0d9b65440c"/>
    <p:sldId xmlns:r="http://schemas.openxmlformats.org/officeDocument/2006/relationships" id="259" r:id="R2e88f134d400471e"/>
    <p:sldId xmlns:r="http://schemas.openxmlformats.org/officeDocument/2006/relationships" id="260" r:id="Rbc8eee9d887b4f09"/>
    <p:sldId xmlns:r="http://schemas.openxmlformats.org/officeDocument/2006/relationships" id="261" r:id="R4115a0bb7bc147ae"/>
    <p:sldId xmlns:r="http://schemas.openxmlformats.org/officeDocument/2006/relationships" id="262" r:id="R6e1327ea975c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7abfbb04f45af" /><Relationship Type="http://schemas.openxmlformats.org/officeDocument/2006/relationships/slide" Target="/ppt/slides/slide1.xml" Id="Rf96489af379842da" /><Relationship Type="http://schemas.openxmlformats.org/officeDocument/2006/relationships/slide" Target="/ppt/slides/slide2.xml" Id="R21e51c7c29114a3b" /><Relationship Type="http://schemas.openxmlformats.org/officeDocument/2006/relationships/slide" Target="/ppt/slides/slide3.xml" Id="R7d650d0d9b65440c" /><Relationship Type="http://schemas.openxmlformats.org/officeDocument/2006/relationships/slide" Target="/ppt/slides/slide4.xml" Id="R2e88f134d400471e" /><Relationship Type="http://schemas.openxmlformats.org/officeDocument/2006/relationships/slide" Target="/ppt/slides/slide5.xml" Id="Rbc8eee9d887b4f09" /><Relationship Type="http://schemas.openxmlformats.org/officeDocument/2006/relationships/slide" Target="/ppt/slides/slide6.xml" Id="R4115a0bb7bc147ae" /><Relationship Type="http://schemas.openxmlformats.org/officeDocument/2006/relationships/slide" Target="/ppt/slides/slide7.xml" Id="R6e1327ea975c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b8fca054f4c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6295e87424567" /><Relationship Type="http://schemas.openxmlformats.org/officeDocument/2006/relationships/theme" Target="/ppt/slideMasters/theme/theme1.xml" Id="R628a0d2c3aa04d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6295e8742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1be54a231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ee202460243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b768a4b8d47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41c631884a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97b834bf24e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237ff96b74d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fc32db366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ABEL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ABEL EQUITY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LTOWN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FINNANGER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Nystuveien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930 843 970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ABEL EQUITY AS</a:t>
            </a:r>
          </a:p>
        </p:txBody>
      </p:sp>
    </p:spTree>
  </p:cSld>
  <p:clrMapOvr>
    <a:masterClrMapping xmlns:a="http://schemas.openxmlformats.org/drawingml/2006/main"/>
  </p:clrMapOvr>
</p:sld>
</file>