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598cadf33e45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7563505ce94810"/>
  </p:sldMasterIdLst>
  <p:sldIdLst>
    <p:sldId xmlns:r="http://schemas.openxmlformats.org/officeDocument/2006/relationships" id="256" r:id="R9f6f87b25fe04c09"/>
    <p:sldId xmlns:r="http://schemas.openxmlformats.org/officeDocument/2006/relationships" id="257" r:id="R22e1a34e39714451"/>
    <p:sldId xmlns:r="http://schemas.openxmlformats.org/officeDocument/2006/relationships" id="258" r:id="Reb8ecbd67d8f4311"/>
    <p:sldId xmlns:r="http://schemas.openxmlformats.org/officeDocument/2006/relationships" id="259" r:id="R49f71395d838497c"/>
    <p:sldId xmlns:r="http://schemas.openxmlformats.org/officeDocument/2006/relationships" id="260" r:id="R82510f45b63d4f5a"/>
    <p:sldId xmlns:r="http://schemas.openxmlformats.org/officeDocument/2006/relationships" id="261" r:id="R4275da86a73e43eb"/>
    <p:sldId xmlns:r="http://schemas.openxmlformats.org/officeDocument/2006/relationships" id="262" r:id="R20601a2bfaaa4d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7563505ce94810" /><Relationship Type="http://schemas.openxmlformats.org/officeDocument/2006/relationships/slide" Target="/ppt/slides/slide1.xml" Id="R9f6f87b25fe04c09" /><Relationship Type="http://schemas.openxmlformats.org/officeDocument/2006/relationships/slide" Target="/ppt/slides/slide2.xml" Id="R22e1a34e39714451" /><Relationship Type="http://schemas.openxmlformats.org/officeDocument/2006/relationships/slide" Target="/ppt/slides/slide3.xml" Id="Reb8ecbd67d8f4311" /><Relationship Type="http://schemas.openxmlformats.org/officeDocument/2006/relationships/slide" Target="/ppt/slides/slide4.xml" Id="R49f71395d838497c" /><Relationship Type="http://schemas.openxmlformats.org/officeDocument/2006/relationships/slide" Target="/ppt/slides/slide5.xml" Id="R82510f45b63d4f5a" /><Relationship Type="http://schemas.openxmlformats.org/officeDocument/2006/relationships/slide" Target="/ppt/slides/slide6.xml" Id="R4275da86a73e43eb" /><Relationship Type="http://schemas.openxmlformats.org/officeDocument/2006/relationships/slide" Target="/ppt/slides/slide7.xml" Id="R20601a2bfaaa4d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179104b9d149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fe82af40644ef" /><Relationship Type="http://schemas.openxmlformats.org/officeDocument/2006/relationships/theme" Target="/ppt/slideMasters/theme/theme1.xml" Id="R89a5d9f89d1345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2fe82af40644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254eece3a146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80f7ce2fc43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3678aa9264c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f660dc54c841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9041fdd5040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6b993cb31c44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d10aecf3b4c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GULA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GULA INVEST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1 734 567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Økonomikontroll AS, Storgata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1440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930 831 344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GULA INVEST AS</a:t>
            </a:r>
          </a:p>
        </p:txBody>
      </p:sp>
    </p:spTree>
  </p:cSld>
  <p:clrMapOvr>
    <a:masterClrMapping xmlns:a="http://schemas.openxmlformats.org/drawingml/2006/main"/>
  </p:clrMapOvr>
</p:sld>
</file>