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321e22191342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cf48d2bf1c44f0"/>
  </p:sldMasterIdLst>
  <p:sldIdLst>
    <p:sldId xmlns:r="http://schemas.openxmlformats.org/officeDocument/2006/relationships" id="256" r:id="R83682b86d52c4011"/>
    <p:sldId xmlns:r="http://schemas.openxmlformats.org/officeDocument/2006/relationships" id="257" r:id="Rbb5952ce705e4d21"/>
    <p:sldId xmlns:r="http://schemas.openxmlformats.org/officeDocument/2006/relationships" id="258" r:id="R1ab0180b8d2e4aa9"/>
    <p:sldId xmlns:r="http://schemas.openxmlformats.org/officeDocument/2006/relationships" id="259" r:id="R9f1afe86e5b84539"/>
    <p:sldId xmlns:r="http://schemas.openxmlformats.org/officeDocument/2006/relationships" id="260" r:id="R79f6459fcc384b8c"/>
    <p:sldId xmlns:r="http://schemas.openxmlformats.org/officeDocument/2006/relationships" id="261" r:id="R9c8f38207c1b401e"/>
    <p:sldId xmlns:r="http://schemas.openxmlformats.org/officeDocument/2006/relationships" id="262" r:id="R456dd07e1f024f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f48d2bf1c44f0" /><Relationship Type="http://schemas.openxmlformats.org/officeDocument/2006/relationships/slide" Target="/ppt/slides/slide1.xml" Id="R83682b86d52c4011" /><Relationship Type="http://schemas.openxmlformats.org/officeDocument/2006/relationships/slide" Target="/ppt/slides/slide2.xml" Id="Rbb5952ce705e4d21" /><Relationship Type="http://schemas.openxmlformats.org/officeDocument/2006/relationships/slide" Target="/ppt/slides/slide3.xml" Id="R1ab0180b8d2e4aa9" /><Relationship Type="http://schemas.openxmlformats.org/officeDocument/2006/relationships/slide" Target="/ppt/slides/slide4.xml" Id="R9f1afe86e5b84539" /><Relationship Type="http://schemas.openxmlformats.org/officeDocument/2006/relationships/slide" Target="/ppt/slides/slide5.xml" Id="R79f6459fcc384b8c" /><Relationship Type="http://schemas.openxmlformats.org/officeDocument/2006/relationships/slide" Target="/ppt/slides/slide6.xml" Id="R9c8f38207c1b401e" /><Relationship Type="http://schemas.openxmlformats.org/officeDocument/2006/relationships/slide" Target="/ppt/slides/slide7.xml" Id="R456dd07e1f024f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a965f63384e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a47e0182947f7" /><Relationship Type="http://schemas.openxmlformats.org/officeDocument/2006/relationships/theme" Target="/ppt/slideMasters/theme/theme1.xml" Id="Re8d287563f624c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3a47e0182947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f59f4e05b44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7916ef31541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13fffdb6040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da778135748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8b7e3c3ba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7ae03fb0143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88806b74046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SOLIDWEB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SOLIDWEB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2 607 343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1 048 094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828 771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752 006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3 672 644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WEMARKETING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Nystuveien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930 830 178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SOLIDWEB AS</a:t>
            </a:r>
          </a:p>
        </p:txBody>
      </p:sp>
    </p:spTree>
  </p:cSld>
  <p:clrMapOvr>
    <a:masterClrMapping xmlns:a="http://schemas.openxmlformats.org/drawingml/2006/main"/>
  </p:clrMapOvr>
</p:sld>
</file>