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95125e26a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919118eb54567"/>
  </p:sldMasterIdLst>
  <p:sldIdLst>
    <p:sldId xmlns:r="http://schemas.openxmlformats.org/officeDocument/2006/relationships" id="256" r:id="Rd4ae14d1909945cb"/>
    <p:sldId xmlns:r="http://schemas.openxmlformats.org/officeDocument/2006/relationships" id="257" r:id="Re7a7252b0756406a"/>
    <p:sldId xmlns:r="http://schemas.openxmlformats.org/officeDocument/2006/relationships" id="258" r:id="Rbfc301960b434d92"/>
    <p:sldId xmlns:r="http://schemas.openxmlformats.org/officeDocument/2006/relationships" id="259" r:id="Rb117835b58ca4750"/>
    <p:sldId xmlns:r="http://schemas.openxmlformats.org/officeDocument/2006/relationships" id="260" r:id="R9f4313f72d0c4b70"/>
    <p:sldId xmlns:r="http://schemas.openxmlformats.org/officeDocument/2006/relationships" id="261" r:id="Rac8acf66af184bbc"/>
    <p:sldId xmlns:r="http://schemas.openxmlformats.org/officeDocument/2006/relationships" id="262" r:id="R1c8d82230913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919118eb54567" /><Relationship Type="http://schemas.openxmlformats.org/officeDocument/2006/relationships/slide" Target="/ppt/slides/slide1.xml" Id="Rd4ae14d1909945cb" /><Relationship Type="http://schemas.openxmlformats.org/officeDocument/2006/relationships/slide" Target="/ppt/slides/slide2.xml" Id="Re7a7252b0756406a" /><Relationship Type="http://schemas.openxmlformats.org/officeDocument/2006/relationships/slide" Target="/ppt/slides/slide3.xml" Id="Rbfc301960b434d92" /><Relationship Type="http://schemas.openxmlformats.org/officeDocument/2006/relationships/slide" Target="/ppt/slides/slide4.xml" Id="Rb117835b58ca4750" /><Relationship Type="http://schemas.openxmlformats.org/officeDocument/2006/relationships/slide" Target="/ppt/slides/slide5.xml" Id="R9f4313f72d0c4b70" /><Relationship Type="http://schemas.openxmlformats.org/officeDocument/2006/relationships/slide" Target="/ppt/slides/slide6.xml" Id="Rac8acf66af184bbc" /><Relationship Type="http://schemas.openxmlformats.org/officeDocument/2006/relationships/slide" Target="/ppt/slides/slide7.xml" Id="R1c8d82230913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0b6ee8f4a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cb470d894640" /><Relationship Type="http://schemas.openxmlformats.org/officeDocument/2006/relationships/theme" Target="/ppt/slideMasters/theme/theme1.xml" Id="R971f25e9ea68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ccb470d89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596c2e5c2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f3718a5cf45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3ef00e118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955b43246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6433a121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f541e0ea4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e31197bb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LONUKU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LONUKU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1 058 715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VIKA FURU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Schleppegrells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930 817 767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LONUKU HOLDING AS</a:t>
            </a:r>
          </a:p>
        </p:txBody>
      </p:sp>
    </p:spTree>
  </p:cSld>
  <p:clrMapOvr>
    <a:masterClrMapping xmlns:a="http://schemas.openxmlformats.org/drawingml/2006/main"/>
  </p:clrMapOvr>
</p:sld>
</file>