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26928e3f7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c8c8441aa4c90"/>
  </p:sldMasterIdLst>
  <p:sldIdLst>
    <p:sldId xmlns:r="http://schemas.openxmlformats.org/officeDocument/2006/relationships" id="256" r:id="Rd5192c48088b4f5d"/>
    <p:sldId xmlns:r="http://schemas.openxmlformats.org/officeDocument/2006/relationships" id="257" r:id="R6db86fdf873e4a54"/>
    <p:sldId xmlns:r="http://schemas.openxmlformats.org/officeDocument/2006/relationships" id="258" r:id="R892343f37628409e"/>
    <p:sldId xmlns:r="http://schemas.openxmlformats.org/officeDocument/2006/relationships" id="259" r:id="R6928439112de43c9"/>
    <p:sldId xmlns:r="http://schemas.openxmlformats.org/officeDocument/2006/relationships" id="260" r:id="R7633680fd76f4859"/>
    <p:sldId xmlns:r="http://schemas.openxmlformats.org/officeDocument/2006/relationships" id="261" r:id="R2b95956f4f1241d9"/>
    <p:sldId xmlns:r="http://schemas.openxmlformats.org/officeDocument/2006/relationships" id="262" r:id="R4e447e070ae0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c8c8441aa4c90" /><Relationship Type="http://schemas.openxmlformats.org/officeDocument/2006/relationships/slide" Target="/ppt/slides/slide1.xml" Id="Rd5192c48088b4f5d" /><Relationship Type="http://schemas.openxmlformats.org/officeDocument/2006/relationships/slide" Target="/ppt/slides/slide2.xml" Id="R6db86fdf873e4a54" /><Relationship Type="http://schemas.openxmlformats.org/officeDocument/2006/relationships/slide" Target="/ppt/slides/slide3.xml" Id="R892343f37628409e" /><Relationship Type="http://schemas.openxmlformats.org/officeDocument/2006/relationships/slide" Target="/ppt/slides/slide4.xml" Id="R6928439112de43c9" /><Relationship Type="http://schemas.openxmlformats.org/officeDocument/2006/relationships/slide" Target="/ppt/slides/slide5.xml" Id="R7633680fd76f4859" /><Relationship Type="http://schemas.openxmlformats.org/officeDocument/2006/relationships/slide" Target="/ppt/slides/slide6.xml" Id="R2b95956f4f1241d9" /><Relationship Type="http://schemas.openxmlformats.org/officeDocument/2006/relationships/slide" Target="/ppt/slides/slide7.xml" Id="R4e447e070ae0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a061746e940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4f35d78c645e1" /><Relationship Type="http://schemas.openxmlformats.org/officeDocument/2006/relationships/theme" Target="/ppt/slideMasters/theme/theme1.xml" Id="Rcb361e605505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4f35d78c645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5d7351edf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64b5ee3b3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5fdb380b240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c0eddb78741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d398d64d345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2edf8b9144d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cc52e16894f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 KLEVEN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KLEVEN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118 332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460 773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STEINAR KLEVEN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930 795 356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