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2a2be2cbf484b7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692436b05f84f5a"/>
  </p:sldMasterIdLst>
  <p:sldIdLst>
    <p:sldId xmlns:r="http://schemas.openxmlformats.org/officeDocument/2006/relationships" id="256" r:id="R7a768078b5b9406d"/>
    <p:sldId xmlns:r="http://schemas.openxmlformats.org/officeDocument/2006/relationships" id="257" r:id="R41c339a24b16411c"/>
    <p:sldId xmlns:r="http://schemas.openxmlformats.org/officeDocument/2006/relationships" id="258" r:id="Rfc209e9da2b3476e"/>
    <p:sldId xmlns:r="http://schemas.openxmlformats.org/officeDocument/2006/relationships" id="259" r:id="R230a95dab6a04810"/>
    <p:sldId xmlns:r="http://schemas.openxmlformats.org/officeDocument/2006/relationships" id="260" r:id="R9fb3a026bb0d4f15"/>
    <p:sldId xmlns:r="http://schemas.openxmlformats.org/officeDocument/2006/relationships" id="261" r:id="Rc7d28a040e7549eb"/>
    <p:sldId xmlns:r="http://schemas.openxmlformats.org/officeDocument/2006/relationships" id="262" r:id="R95dcc855e59a4cd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692436b05f84f5a" /><Relationship Type="http://schemas.openxmlformats.org/officeDocument/2006/relationships/slide" Target="/ppt/slides/slide1.xml" Id="R7a768078b5b9406d" /><Relationship Type="http://schemas.openxmlformats.org/officeDocument/2006/relationships/slide" Target="/ppt/slides/slide2.xml" Id="R41c339a24b16411c" /><Relationship Type="http://schemas.openxmlformats.org/officeDocument/2006/relationships/slide" Target="/ppt/slides/slide3.xml" Id="Rfc209e9da2b3476e" /><Relationship Type="http://schemas.openxmlformats.org/officeDocument/2006/relationships/slide" Target="/ppt/slides/slide4.xml" Id="R230a95dab6a04810" /><Relationship Type="http://schemas.openxmlformats.org/officeDocument/2006/relationships/slide" Target="/ppt/slides/slide5.xml" Id="R9fb3a026bb0d4f15" /><Relationship Type="http://schemas.openxmlformats.org/officeDocument/2006/relationships/slide" Target="/ppt/slides/slide6.xml" Id="Rc7d28a040e7549eb" /><Relationship Type="http://schemas.openxmlformats.org/officeDocument/2006/relationships/slide" Target="/ppt/slides/slide7.xml" Id="R95dcc855e59a4cd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b6425488b26411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d2a45b41454364" /><Relationship Type="http://schemas.openxmlformats.org/officeDocument/2006/relationships/theme" Target="/ppt/slideMasters/theme/theme1.xml" Id="R4c7daa28679749d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bd2a45b4145436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facd6e89f0434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5ca36b33424c1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3a48a4d45143b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98384956e8464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60d762207b40a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9ca8f6f0b243f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25f6dc48d949c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BYGGMESTER STORDALEN OG IHLEN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STORDALEN OG IHLEN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BYGGMESTER STORDALEN OG IHLEN AS ble etablert [år] og holder til i Flekkerøy.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STORDALEN OG IHLEN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STORDALEN OG IHLEN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STORDALEN OG IHLEN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2 417 105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105 639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84 337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61 268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213 013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STORDALEN OG IHLEN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EIVIND STORDALEN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STORDALEN OG IHLEN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Eivind Stordalen, Skylleviga 54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4625 Flekkerøy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930 793 728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STORDALEN OG IHLEN AS</a:t>
            </a:r>
          </a:p>
        </p:txBody>
      </p:sp>
    </p:spTree>
  </p:cSld>
  <p:clrMapOvr>
    <a:masterClrMapping xmlns:a="http://schemas.openxmlformats.org/drawingml/2006/main"/>
  </p:clrMapOvr>
</p:sld>
</file>