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fc97e2dbb849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f96b7d5e434c83"/>
  </p:sldMasterIdLst>
  <p:sldIdLst>
    <p:sldId xmlns:r="http://schemas.openxmlformats.org/officeDocument/2006/relationships" id="256" r:id="R3346363d1431488e"/>
    <p:sldId xmlns:r="http://schemas.openxmlformats.org/officeDocument/2006/relationships" id="257" r:id="R9052c380803c4886"/>
    <p:sldId xmlns:r="http://schemas.openxmlformats.org/officeDocument/2006/relationships" id="258" r:id="Rd8986d62d47d4d96"/>
    <p:sldId xmlns:r="http://schemas.openxmlformats.org/officeDocument/2006/relationships" id="259" r:id="Re4fc6516a6de4460"/>
    <p:sldId xmlns:r="http://schemas.openxmlformats.org/officeDocument/2006/relationships" id="260" r:id="R03d643f5d00c4c62"/>
    <p:sldId xmlns:r="http://schemas.openxmlformats.org/officeDocument/2006/relationships" id="261" r:id="Rdd1d1a81d5ba4b92"/>
    <p:sldId xmlns:r="http://schemas.openxmlformats.org/officeDocument/2006/relationships" id="262" r:id="Rbf35469b1a5845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f96b7d5e434c83" /><Relationship Type="http://schemas.openxmlformats.org/officeDocument/2006/relationships/slide" Target="/ppt/slides/slide1.xml" Id="R3346363d1431488e" /><Relationship Type="http://schemas.openxmlformats.org/officeDocument/2006/relationships/slide" Target="/ppt/slides/slide2.xml" Id="R9052c380803c4886" /><Relationship Type="http://schemas.openxmlformats.org/officeDocument/2006/relationships/slide" Target="/ppt/slides/slide3.xml" Id="Rd8986d62d47d4d96" /><Relationship Type="http://schemas.openxmlformats.org/officeDocument/2006/relationships/slide" Target="/ppt/slides/slide4.xml" Id="Re4fc6516a6de4460" /><Relationship Type="http://schemas.openxmlformats.org/officeDocument/2006/relationships/slide" Target="/ppt/slides/slide5.xml" Id="R03d643f5d00c4c62" /><Relationship Type="http://schemas.openxmlformats.org/officeDocument/2006/relationships/slide" Target="/ppt/slides/slide6.xml" Id="Rdd1d1a81d5ba4b92" /><Relationship Type="http://schemas.openxmlformats.org/officeDocument/2006/relationships/slide" Target="/ppt/slides/slide7.xml" Id="Rbf35469b1a5845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6e417a20084f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b0e73e52b496d" /><Relationship Type="http://schemas.openxmlformats.org/officeDocument/2006/relationships/theme" Target="/ppt/slideMasters/theme/theme1.xml" Id="Rf712167a396d46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4b0e73e52b49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49bc57c7d41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1ab760f064c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00d19fb454e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baabb656f4c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60156a0d04b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6f1907c014b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283552a6343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AMICUS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AMICUS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988 026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394 422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651 793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AMICUS INVESTMENT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Radka Toneffs vei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30 66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post@amicus.as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www.amicus.as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930 792 977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AS</a:t>
            </a:r>
          </a:p>
        </p:txBody>
      </p:sp>
    </p:spTree>
  </p:cSld>
  <p:clrMapOvr>
    <a:masterClrMapping xmlns:a="http://schemas.openxmlformats.org/drawingml/2006/main"/>
  </p:clrMapOvr>
</p:sld>
</file>