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009a161e8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12a1626034c3e"/>
  </p:sldMasterIdLst>
  <p:sldIdLst>
    <p:sldId xmlns:r="http://schemas.openxmlformats.org/officeDocument/2006/relationships" id="256" r:id="R3666e547ce744e78"/>
    <p:sldId xmlns:r="http://schemas.openxmlformats.org/officeDocument/2006/relationships" id="257" r:id="R8ec33efbca8a4828"/>
    <p:sldId xmlns:r="http://schemas.openxmlformats.org/officeDocument/2006/relationships" id="258" r:id="R1662b43e283d4b28"/>
    <p:sldId xmlns:r="http://schemas.openxmlformats.org/officeDocument/2006/relationships" id="259" r:id="R3db0d1c2268d4d24"/>
    <p:sldId xmlns:r="http://schemas.openxmlformats.org/officeDocument/2006/relationships" id="260" r:id="R4d8ec4f0ed08441b"/>
    <p:sldId xmlns:r="http://schemas.openxmlformats.org/officeDocument/2006/relationships" id="261" r:id="R0db3b24e6b18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12a1626034c3e" /><Relationship Type="http://schemas.openxmlformats.org/officeDocument/2006/relationships/slide" Target="/ppt/slides/slide1.xml" Id="R3666e547ce744e78" /><Relationship Type="http://schemas.openxmlformats.org/officeDocument/2006/relationships/slide" Target="/ppt/slides/slide2.xml" Id="R8ec33efbca8a4828" /><Relationship Type="http://schemas.openxmlformats.org/officeDocument/2006/relationships/slide" Target="/ppt/slides/slide3.xml" Id="R1662b43e283d4b28" /><Relationship Type="http://schemas.openxmlformats.org/officeDocument/2006/relationships/slide" Target="/ppt/slides/slide4.xml" Id="R3db0d1c2268d4d24" /><Relationship Type="http://schemas.openxmlformats.org/officeDocument/2006/relationships/slide" Target="/ppt/slides/slide5.xml" Id="R4d8ec4f0ed08441b" /><Relationship Type="http://schemas.openxmlformats.org/officeDocument/2006/relationships/slide" Target="/ppt/slides/slide6.xml" Id="R0db3b24e6b18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f2934c05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f57fb6be94464" /><Relationship Type="http://schemas.openxmlformats.org/officeDocument/2006/relationships/theme" Target="/ppt/slideMasters/theme/theme1.xml" Id="R12b51dfdd1a9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f57fb6be9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2a1148977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28712401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d25299c24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a6f05cd3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8da8d271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7f2508b6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