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909b55b2244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07bac6524e473f"/>
  </p:sldMasterIdLst>
  <p:sldIdLst>
    <p:sldId xmlns:r="http://schemas.openxmlformats.org/officeDocument/2006/relationships" id="256" r:id="R29d59f8766f449c3"/>
    <p:sldId xmlns:r="http://schemas.openxmlformats.org/officeDocument/2006/relationships" id="257" r:id="R483ed9c054484f3f"/>
    <p:sldId xmlns:r="http://schemas.openxmlformats.org/officeDocument/2006/relationships" id="258" r:id="R36bb4937f9a64b0a"/>
    <p:sldId xmlns:r="http://schemas.openxmlformats.org/officeDocument/2006/relationships" id="259" r:id="R776e1a3dd2424fef"/>
    <p:sldId xmlns:r="http://schemas.openxmlformats.org/officeDocument/2006/relationships" id="260" r:id="Rb75484d85da34d07"/>
    <p:sldId xmlns:r="http://schemas.openxmlformats.org/officeDocument/2006/relationships" id="261" r:id="R79a31f81c1414e3b"/>
    <p:sldId xmlns:r="http://schemas.openxmlformats.org/officeDocument/2006/relationships" id="262" r:id="R34b80b771a91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7bac6524e473f" /><Relationship Type="http://schemas.openxmlformats.org/officeDocument/2006/relationships/slide" Target="/ppt/slides/slide1.xml" Id="R29d59f8766f449c3" /><Relationship Type="http://schemas.openxmlformats.org/officeDocument/2006/relationships/slide" Target="/ppt/slides/slide2.xml" Id="R483ed9c054484f3f" /><Relationship Type="http://schemas.openxmlformats.org/officeDocument/2006/relationships/slide" Target="/ppt/slides/slide3.xml" Id="R36bb4937f9a64b0a" /><Relationship Type="http://schemas.openxmlformats.org/officeDocument/2006/relationships/slide" Target="/ppt/slides/slide4.xml" Id="R776e1a3dd2424fef" /><Relationship Type="http://schemas.openxmlformats.org/officeDocument/2006/relationships/slide" Target="/ppt/slides/slide5.xml" Id="Rb75484d85da34d07" /><Relationship Type="http://schemas.openxmlformats.org/officeDocument/2006/relationships/slide" Target="/ppt/slides/slide6.xml" Id="R79a31f81c1414e3b" /><Relationship Type="http://schemas.openxmlformats.org/officeDocument/2006/relationships/slide" Target="/ppt/slides/slide7.xml" Id="R34b80b771a91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4126f052945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27c23c1b047b4" /><Relationship Type="http://schemas.openxmlformats.org/officeDocument/2006/relationships/theme" Target="/ppt/slideMasters/theme/theme1.xml" Id="Rb45bedd68a7a4b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927c23c1b0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0a112f008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4cfa82ec2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5c9514a54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3358adbee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57968a4b6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d3bc40c894c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505681e08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FLINK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FLINK BYGG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5 397 039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PIOTR TARACH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Stalsberg terrasse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930 779 695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FLINK BYGG AS</a:t>
            </a:r>
          </a:p>
        </p:txBody>
      </p:sp>
    </p:spTree>
  </p:cSld>
  <p:clrMapOvr>
    <a:masterClrMapping xmlns:a="http://schemas.openxmlformats.org/drawingml/2006/main"/>
  </p:clrMapOvr>
</p:sld>
</file>