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f0c944721c42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fa383c60774aba"/>
  </p:sldMasterIdLst>
  <p:sldIdLst>
    <p:sldId xmlns:r="http://schemas.openxmlformats.org/officeDocument/2006/relationships" id="256" r:id="R08d5ed1102044b67"/>
    <p:sldId xmlns:r="http://schemas.openxmlformats.org/officeDocument/2006/relationships" id="257" r:id="Rd91e833af2b94d60"/>
    <p:sldId xmlns:r="http://schemas.openxmlformats.org/officeDocument/2006/relationships" id="258" r:id="Ra268afa61354473c"/>
    <p:sldId xmlns:r="http://schemas.openxmlformats.org/officeDocument/2006/relationships" id="259" r:id="R452690688f0246c9"/>
    <p:sldId xmlns:r="http://schemas.openxmlformats.org/officeDocument/2006/relationships" id="260" r:id="R4c708cee3b464197"/>
    <p:sldId xmlns:r="http://schemas.openxmlformats.org/officeDocument/2006/relationships" id="261" r:id="R8f5c52a4ac16474f"/>
    <p:sldId xmlns:r="http://schemas.openxmlformats.org/officeDocument/2006/relationships" id="262" r:id="R8b7b01e75e4048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a383c60774aba" /><Relationship Type="http://schemas.openxmlformats.org/officeDocument/2006/relationships/slide" Target="/ppt/slides/slide1.xml" Id="R08d5ed1102044b67" /><Relationship Type="http://schemas.openxmlformats.org/officeDocument/2006/relationships/slide" Target="/ppt/slides/slide2.xml" Id="Rd91e833af2b94d60" /><Relationship Type="http://schemas.openxmlformats.org/officeDocument/2006/relationships/slide" Target="/ppt/slides/slide3.xml" Id="Ra268afa61354473c" /><Relationship Type="http://schemas.openxmlformats.org/officeDocument/2006/relationships/slide" Target="/ppt/slides/slide4.xml" Id="R452690688f0246c9" /><Relationship Type="http://schemas.openxmlformats.org/officeDocument/2006/relationships/slide" Target="/ppt/slides/slide5.xml" Id="R4c708cee3b464197" /><Relationship Type="http://schemas.openxmlformats.org/officeDocument/2006/relationships/slide" Target="/ppt/slides/slide6.xml" Id="R8f5c52a4ac16474f" /><Relationship Type="http://schemas.openxmlformats.org/officeDocument/2006/relationships/slide" Target="/ppt/slides/slide7.xml" Id="R8b7b01e75e4048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1d63cdce042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65bd0eac048e0" /><Relationship Type="http://schemas.openxmlformats.org/officeDocument/2006/relationships/theme" Target="/ppt/slideMasters/theme/theme1.xml" Id="Rf31c9203c266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65bd0eac0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8ca3c18f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58979d0ef41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491d88b874b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f79f7a2e8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b638d1d1c48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fbf32b67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3d5d444a7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SANDBERG &amp; FJELLHEIM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SANDBERG &amp; FJELLHEIM HOLDING AS ble etablert [år] og holder til i Fevik.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806 004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ANKER FJELLHEIM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SANDBERG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Ørjan Sandberg, Liaveien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4870 Fevik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930 778 702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