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72268179e42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7a2c73acf4a50"/>
  </p:sldMasterIdLst>
  <p:sldIdLst>
    <p:sldId xmlns:r="http://schemas.openxmlformats.org/officeDocument/2006/relationships" id="256" r:id="Rf4c961710ed24a1c"/>
    <p:sldId xmlns:r="http://schemas.openxmlformats.org/officeDocument/2006/relationships" id="257" r:id="R18bf300a8dd04f4f"/>
    <p:sldId xmlns:r="http://schemas.openxmlformats.org/officeDocument/2006/relationships" id="258" r:id="R2440142e4c7a420e"/>
    <p:sldId xmlns:r="http://schemas.openxmlformats.org/officeDocument/2006/relationships" id="259" r:id="R5521979722934bfc"/>
    <p:sldId xmlns:r="http://schemas.openxmlformats.org/officeDocument/2006/relationships" id="260" r:id="R6a7d8b2699c14dea"/>
    <p:sldId xmlns:r="http://schemas.openxmlformats.org/officeDocument/2006/relationships" id="261" r:id="R39523b16b7004c01"/>
    <p:sldId xmlns:r="http://schemas.openxmlformats.org/officeDocument/2006/relationships" id="262" r:id="R3eae0d77b03f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7a2c73acf4a50" /><Relationship Type="http://schemas.openxmlformats.org/officeDocument/2006/relationships/slide" Target="/ppt/slides/slide1.xml" Id="Rf4c961710ed24a1c" /><Relationship Type="http://schemas.openxmlformats.org/officeDocument/2006/relationships/slide" Target="/ppt/slides/slide2.xml" Id="R18bf300a8dd04f4f" /><Relationship Type="http://schemas.openxmlformats.org/officeDocument/2006/relationships/slide" Target="/ppt/slides/slide3.xml" Id="R2440142e4c7a420e" /><Relationship Type="http://schemas.openxmlformats.org/officeDocument/2006/relationships/slide" Target="/ppt/slides/slide4.xml" Id="R5521979722934bfc" /><Relationship Type="http://schemas.openxmlformats.org/officeDocument/2006/relationships/slide" Target="/ppt/slides/slide5.xml" Id="R6a7d8b2699c14dea" /><Relationship Type="http://schemas.openxmlformats.org/officeDocument/2006/relationships/slide" Target="/ppt/slides/slide6.xml" Id="R39523b16b7004c01" /><Relationship Type="http://schemas.openxmlformats.org/officeDocument/2006/relationships/slide" Target="/ppt/slides/slide7.xml" Id="R3eae0d77b03f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44f0d96df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6a8796e5e4e9a" /><Relationship Type="http://schemas.openxmlformats.org/officeDocument/2006/relationships/theme" Target="/ppt/slideMasters/theme/theme1.xml" Id="R44c5eaa81615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6a8796e5e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7588ea07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8eaa6d5ad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81f3c3bde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d25d0a042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80d9c41841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22a5fb1ea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394989b5a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&amp; FJELLHEIM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&amp; FJELLHEIM HOLDING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806 004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ANKER FJELLHEIM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SANDBERG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Ørjan Sandberg, Liaveien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930 778 702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&amp; FJELLHEIM HOLDING AS</a:t>
            </a:r>
          </a:p>
        </p:txBody>
      </p:sp>
    </p:spTree>
  </p:cSld>
  <p:clrMapOvr>
    <a:masterClrMapping xmlns:a="http://schemas.openxmlformats.org/drawingml/2006/main"/>
  </p:clrMapOvr>
</p:sld>
</file>