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5896a81235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cc00aaa8654fb7"/>
  </p:sldMasterIdLst>
  <p:sldIdLst>
    <p:sldId xmlns:r="http://schemas.openxmlformats.org/officeDocument/2006/relationships" id="256" r:id="R3fcfacf2ea3f4ea8"/>
    <p:sldId xmlns:r="http://schemas.openxmlformats.org/officeDocument/2006/relationships" id="257" r:id="Rfc679f2d2f874c56"/>
    <p:sldId xmlns:r="http://schemas.openxmlformats.org/officeDocument/2006/relationships" id="258" r:id="R6b9f4a6bd1dc44cc"/>
    <p:sldId xmlns:r="http://schemas.openxmlformats.org/officeDocument/2006/relationships" id="259" r:id="R3cde5e6faeae4f37"/>
    <p:sldId xmlns:r="http://schemas.openxmlformats.org/officeDocument/2006/relationships" id="260" r:id="Re07c9ce3d28e4eff"/>
    <p:sldId xmlns:r="http://schemas.openxmlformats.org/officeDocument/2006/relationships" id="261" r:id="Ra6063327e01a450e"/>
    <p:sldId xmlns:r="http://schemas.openxmlformats.org/officeDocument/2006/relationships" id="262" r:id="Rfcf9c5e8f0294a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c00aaa8654fb7" /><Relationship Type="http://schemas.openxmlformats.org/officeDocument/2006/relationships/slide" Target="/ppt/slides/slide1.xml" Id="R3fcfacf2ea3f4ea8" /><Relationship Type="http://schemas.openxmlformats.org/officeDocument/2006/relationships/slide" Target="/ppt/slides/slide2.xml" Id="Rfc679f2d2f874c56" /><Relationship Type="http://schemas.openxmlformats.org/officeDocument/2006/relationships/slide" Target="/ppt/slides/slide3.xml" Id="R6b9f4a6bd1dc44cc" /><Relationship Type="http://schemas.openxmlformats.org/officeDocument/2006/relationships/slide" Target="/ppt/slides/slide4.xml" Id="R3cde5e6faeae4f37" /><Relationship Type="http://schemas.openxmlformats.org/officeDocument/2006/relationships/slide" Target="/ppt/slides/slide5.xml" Id="Re07c9ce3d28e4eff" /><Relationship Type="http://schemas.openxmlformats.org/officeDocument/2006/relationships/slide" Target="/ppt/slides/slide6.xml" Id="Ra6063327e01a450e" /><Relationship Type="http://schemas.openxmlformats.org/officeDocument/2006/relationships/slide" Target="/ppt/slides/slide7.xml" Id="Rfcf9c5e8f0294a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b03f76b8640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27adfec9f4ab5" /><Relationship Type="http://schemas.openxmlformats.org/officeDocument/2006/relationships/theme" Target="/ppt/slideMasters/theme/theme1.xml" Id="R43bc293a4102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c27adfec9f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42493b5a645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cd76b23434e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e7756dc5541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532508c8c40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1a3b3419240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4d9fbb86f47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0c421a564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 INVEST AS ble etablert [år] og holder til i Isfjorden.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10 381 261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11 736 592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FRANK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TOR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Toklevegen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6320 Isfjorden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930 761 303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