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69d142173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e8d7c1a144a9b"/>
  </p:sldMasterIdLst>
  <p:sldIdLst>
    <p:sldId xmlns:r="http://schemas.openxmlformats.org/officeDocument/2006/relationships" id="256" r:id="R352f0657b5a24a10"/>
    <p:sldId xmlns:r="http://schemas.openxmlformats.org/officeDocument/2006/relationships" id="257" r:id="Rf9372bc81ac445bd"/>
    <p:sldId xmlns:r="http://schemas.openxmlformats.org/officeDocument/2006/relationships" id="258" r:id="Rc3cd9d3d5da94834"/>
    <p:sldId xmlns:r="http://schemas.openxmlformats.org/officeDocument/2006/relationships" id="259" r:id="R9d196a6767c64b42"/>
    <p:sldId xmlns:r="http://schemas.openxmlformats.org/officeDocument/2006/relationships" id="260" r:id="R2cd9e207871e433c"/>
    <p:sldId xmlns:r="http://schemas.openxmlformats.org/officeDocument/2006/relationships" id="261" r:id="R58553b21edfb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e8d7c1a144a9b" /><Relationship Type="http://schemas.openxmlformats.org/officeDocument/2006/relationships/slide" Target="/ppt/slides/slide1.xml" Id="R352f0657b5a24a10" /><Relationship Type="http://schemas.openxmlformats.org/officeDocument/2006/relationships/slide" Target="/ppt/slides/slide2.xml" Id="Rf9372bc81ac445bd" /><Relationship Type="http://schemas.openxmlformats.org/officeDocument/2006/relationships/slide" Target="/ppt/slides/slide3.xml" Id="Rc3cd9d3d5da94834" /><Relationship Type="http://schemas.openxmlformats.org/officeDocument/2006/relationships/slide" Target="/ppt/slides/slide4.xml" Id="R9d196a6767c64b42" /><Relationship Type="http://schemas.openxmlformats.org/officeDocument/2006/relationships/slide" Target="/ppt/slides/slide5.xml" Id="R2cd9e207871e433c" /><Relationship Type="http://schemas.openxmlformats.org/officeDocument/2006/relationships/slide" Target="/ppt/slides/slide6.xml" Id="R58553b21edfb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845a0a390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2e4bc453448e4" /><Relationship Type="http://schemas.openxmlformats.org/officeDocument/2006/relationships/theme" Target="/ppt/slideMasters/theme/theme1.xml" Id="R6f826642c69f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2e4bc4534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12477406b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4d14554f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31b309f61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0663fccad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914037aa3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99cdca903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Toklevegen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6320 Isfjorden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930 761 303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