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338fcd266044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3a32f8a8c04f31"/>
  </p:sldMasterIdLst>
  <p:sldIdLst>
    <p:sldId xmlns:r="http://schemas.openxmlformats.org/officeDocument/2006/relationships" id="256" r:id="R0663e8b3054d4704"/>
    <p:sldId xmlns:r="http://schemas.openxmlformats.org/officeDocument/2006/relationships" id="257" r:id="Ra0a6c10e5efb4c0b"/>
    <p:sldId xmlns:r="http://schemas.openxmlformats.org/officeDocument/2006/relationships" id="258" r:id="Rdeaa29d5f98a49a4"/>
    <p:sldId xmlns:r="http://schemas.openxmlformats.org/officeDocument/2006/relationships" id="259" r:id="R998d168cfc174afb"/>
    <p:sldId xmlns:r="http://schemas.openxmlformats.org/officeDocument/2006/relationships" id="260" r:id="R3ae9c7e741994793"/>
    <p:sldId xmlns:r="http://schemas.openxmlformats.org/officeDocument/2006/relationships" id="261" r:id="R261413bd958b4d57"/>
    <p:sldId xmlns:r="http://schemas.openxmlformats.org/officeDocument/2006/relationships" id="262" r:id="R1864e50176a340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a32f8a8c04f31" /><Relationship Type="http://schemas.openxmlformats.org/officeDocument/2006/relationships/slide" Target="/ppt/slides/slide1.xml" Id="R0663e8b3054d4704" /><Relationship Type="http://schemas.openxmlformats.org/officeDocument/2006/relationships/slide" Target="/ppt/slides/slide2.xml" Id="Ra0a6c10e5efb4c0b" /><Relationship Type="http://schemas.openxmlformats.org/officeDocument/2006/relationships/slide" Target="/ppt/slides/slide3.xml" Id="Rdeaa29d5f98a49a4" /><Relationship Type="http://schemas.openxmlformats.org/officeDocument/2006/relationships/slide" Target="/ppt/slides/slide4.xml" Id="R998d168cfc174afb" /><Relationship Type="http://schemas.openxmlformats.org/officeDocument/2006/relationships/slide" Target="/ppt/slides/slide5.xml" Id="R3ae9c7e741994793" /><Relationship Type="http://schemas.openxmlformats.org/officeDocument/2006/relationships/slide" Target="/ppt/slides/slide6.xml" Id="R261413bd958b4d57" /><Relationship Type="http://schemas.openxmlformats.org/officeDocument/2006/relationships/slide" Target="/ppt/slides/slide7.xml" Id="R1864e50176a340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aa92fd99f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ba569b4c042b7" /><Relationship Type="http://schemas.openxmlformats.org/officeDocument/2006/relationships/theme" Target="/ppt/slideMasters/theme/theme1.xml" Id="R981d19d044d446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bba569b4c042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0aab453564d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42f59d26d41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936b676df45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5d346670a41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2788815f342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ba98c3c8b48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78dbe458f4d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KIM EP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EP HOLDING AS ble etablert [år] og holder til i Ålgård.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801 379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1 578 654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2 100 284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ESPEDAL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Mosaberget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4331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930 761 087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EP HOLDING AS</a:t>
            </a:r>
          </a:p>
        </p:txBody>
      </p:sp>
    </p:spTree>
  </p:cSld>
  <p:clrMapOvr>
    <a:masterClrMapping xmlns:a="http://schemas.openxmlformats.org/drawingml/2006/main"/>
  </p:clrMapOvr>
</p:sld>
</file>