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72194c4ba349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939588b8604eec"/>
  </p:sldMasterIdLst>
  <p:sldIdLst>
    <p:sldId xmlns:r="http://schemas.openxmlformats.org/officeDocument/2006/relationships" id="256" r:id="R2e14b6f5ed4c4743"/>
    <p:sldId xmlns:r="http://schemas.openxmlformats.org/officeDocument/2006/relationships" id="257" r:id="R3d0ebfb4b9824f8c"/>
    <p:sldId xmlns:r="http://schemas.openxmlformats.org/officeDocument/2006/relationships" id="258" r:id="R0bcb37c13311402b"/>
    <p:sldId xmlns:r="http://schemas.openxmlformats.org/officeDocument/2006/relationships" id="259" r:id="R8ecad62b8a0d4afd"/>
    <p:sldId xmlns:r="http://schemas.openxmlformats.org/officeDocument/2006/relationships" id="260" r:id="R27d6852df255410f"/>
    <p:sldId xmlns:r="http://schemas.openxmlformats.org/officeDocument/2006/relationships" id="261" r:id="R36e5cf9db0fd4b48"/>
    <p:sldId xmlns:r="http://schemas.openxmlformats.org/officeDocument/2006/relationships" id="262" r:id="Reb3010d052584d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939588b8604eec" /><Relationship Type="http://schemas.openxmlformats.org/officeDocument/2006/relationships/slide" Target="/ppt/slides/slide1.xml" Id="R2e14b6f5ed4c4743" /><Relationship Type="http://schemas.openxmlformats.org/officeDocument/2006/relationships/slide" Target="/ppt/slides/slide2.xml" Id="R3d0ebfb4b9824f8c" /><Relationship Type="http://schemas.openxmlformats.org/officeDocument/2006/relationships/slide" Target="/ppt/slides/slide3.xml" Id="R0bcb37c13311402b" /><Relationship Type="http://schemas.openxmlformats.org/officeDocument/2006/relationships/slide" Target="/ppt/slides/slide4.xml" Id="R8ecad62b8a0d4afd" /><Relationship Type="http://schemas.openxmlformats.org/officeDocument/2006/relationships/slide" Target="/ppt/slides/slide5.xml" Id="R27d6852df255410f" /><Relationship Type="http://schemas.openxmlformats.org/officeDocument/2006/relationships/slide" Target="/ppt/slides/slide6.xml" Id="R36e5cf9db0fd4b48" /><Relationship Type="http://schemas.openxmlformats.org/officeDocument/2006/relationships/slide" Target="/ppt/slides/slide7.xml" Id="Reb3010d052584d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a224f9c1f64e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c82a22aa04e40" /><Relationship Type="http://schemas.openxmlformats.org/officeDocument/2006/relationships/theme" Target="/ppt/slideMasters/theme/theme1.xml" Id="R5b3662d01df947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ac82a22aa04e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24c3310724f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923e01e7e4a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719c4164a43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ce7ff921a46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6a93bf0df4f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1efdf868e47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284a3240f43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GEMELLO PARTNERS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GEMELLO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GEMELLO PARTNERS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GEMELLO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GEMELLO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GEMELLO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3 941 182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2 382 055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1 936 778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1 267 146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2 033 761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GEMELLO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ATG INDUSTRIER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GEMELLO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GEMELLO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Fornebuveien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930 757 578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GEMELLO PARTNERS AS</a:t>
            </a:r>
          </a:p>
        </p:txBody>
      </p:sp>
    </p:spTree>
  </p:cSld>
  <p:clrMapOvr>
    <a:masterClrMapping xmlns:a="http://schemas.openxmlformats.org/drawingml/2006/main"/>
  </p:clrMapOvr>
</p:sld>
</file>