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03a7e0e72843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d664be20364e9a"/>
  </p:sldMasterIdLst>
  <p:sldIdLst>
    <p:sldId xmlns:r="http://schemas.openxmlformats.org/officeDocument/2006/relationships" id="256" r:id="R1167888a509b4c89"/>
    <p:sldId xmlns:r="http://schemas.openxmlformats.org/officeDocument/2006/relationships" id="257" r:id="Raee60f0046e742f4"/>
    <p:sldId xmlns:r="http://schemas.openxmlformats.org/officeDocument/2006/relationships" id="258" r:id="Rb365eba113cd4b98"/>
    <p:sldId xmlns:r="http://schemas.openxmlformats.org/officeDocument/2006/relationships" id="259" r:id="R56ca04f8cfff4ee7"/>
    <p:sldId xmlns:r="http://schemas.openxmlformats.org/officeDocument/2006/relationships" id="260" r:id="Rabd00b8b22f24486"/>
    <p:sldId xmlns:r="http://schemas.openxmlformats.org/officeDocument/2006/relationships" id="261" r:id="R42b914887b2f4727"/>
    <p:sldId xmlns:r="http://schemas.openxmlformats.org/officeDocument/2006/relationships" id="262" r:id="R20206141fbb249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d664be20364e9a" /><Relationship Type="http://schemas.openxmlformats.org/officeDocument/2006/relationships/slide" Target="/ppt/slides/slide1.xml" Id="R1167888a509b4c89" /><Relationship Type="http://schemas.openxmlformats.org/officeDocument/2006/relationships/slide" Target="/ppt/slides/slide2.xml" Id="Raee60f0046e742f4" /><Relationship Type="http://schemas.openxmlformats.org/officeDocument/2006/relationships/slide" Target="/ppt/slides/slide3.xml" Id="Rb365eba113cd4b98" /><Relationship Type="http://schemas.openxmlformats.org/officeDocument/2006/relationships/slide" Target="/ppt/slides/slide4.xml" Id="R56ca04f8cfff4ee7" /><Relationship Type="http://schemas.openxmlformats.org/officeDocument/2006/relationships/slide" Target="/ppt/slides/slide5.xml" Id="Rabd00b8b22f24486" /><Relationship Type="http://schemas.openxmlformats.org/officeDocument/2006/relationships/slide" Target="/ppt/slides/slide6.xml" Id="R42b914887b2f4727" /><Relationship Type="http://schemas.openxmlformats.org/officeDocument/2006/relationships/slide" Target="/ppt/slides/slide7.xml" Id="R20206141fbb249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7506112bd342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f6d8e7f37414d" /><Relationship Type="http://schemas.openxmlformats.org/officeDocument/2006/relationships/theme" Target="/ppt/slideMasters/theme/theme1.xml" Id="R5618e748093845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ef6d8e7f3741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1d4be0c8845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ee67f56a04e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68de729b443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e29f48dc146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10176e88248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0d09e3a4c42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a76e7826e44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UNION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UNION VVS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12 783 838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357 840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322 974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3 282 297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FAANESS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UNION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Fossegrenda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930 755 869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UNION VVS AS</a:t>
            </a:r>
          </a:p>
        </p:txBody>
      </p:sp>
    </p:spTree>
  </p:cSld>
  <p:clrMapOvr>
    <a:masterClrMapping xmlns:a="http://schemas.openxmlformats.org/drawingml/2006/main"/>
  </p:clrMapOvr>
</p:sld>
</file>