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f0e5ca3a1b04bd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c2642f9008a4684"/>
  </p:sldMasterIdLst>
  <p:sldIdLst>
    <p:sldId xmlns:r="http://schemas.openxmlformats.org/officeDocument/2006/relationships" id="256" r:id="Ra8f38ae5d8af4fc0"/>
    <p:sldId xmlns:r="http://schemas.openxmlformats.org/officeDocument/2006/relationships" id="257" r:id="R65348802ea2b41ed"/>
    <p:sldId xmlns:r="http://schemas.openxmlformats.org/officeDocument/2006/relationships" id="258" r:id="Rce3b2c46774049c0"/>
    <p:sldId xmlns:r="http://schemas.openxmlformats.org/officeDocument/2006/relationships" id="259" r:id="Re3a1b9fa4b154624"/>
    <p:sldId xmlns:r="http://schemas.openxmlformats.org/officeDocument/2006/relationships" id="260" r:id="R37036811f5d944fd"/>
    <p:sldId xmlns:r="http://schemas.openxmlformats.org/officeDocument/2006/relationships" id="261" r:id="R106db6f25f7f499e"/>
    <p:sldId xmlns:r="http://schemas.openxmlformats.org/officeDocument/2006/relationships" id="262" r:id="R865efe7fb94a425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c2642f9008a4684" /><Relationship Type="http://schemas.openxmlformats.org/officeDocument/2006/relationships/slide" Target="/ppt/slides/slide1.xml" Id="Ra8f38ae5d8af4fc0" /><Relationship Type="http://schemas.openxmlformats.org/officeDocument/2006/relationships/slide" Target="/ppt/slides/slide2.xml" Id="R65348802ea2b41ed" /><Relationship Type="http://schemas.openxmlformats.org/officeDocument/2006/relationships/slide" Target="/ppt/slides/slide3.xml" Id="Rce3b2c46774049c0" /><Relationship Type="http://schemas.openxmlformats.org/officeDocument/2006/relationships/slide" Target="/ppt/slides/slide4.xml" Id="Re3a1b9fa4b154624" /><Relationship Type="http://schemas.openxmlformats.org/officeDocument/2006/relationships/slide" Target="/ppt/slides/slide5.xml" Id="R37036811f5d944fd" /><Relationship Type="http://schemas.openxmlformats.org/officeDocument/2006/relationships/slide" Target="/ppt/slides/slide6.xml" Id="R106db6f25f7f499e" /><Relationship Type="http://schemas.openxmlformats.org/officeDocument/2006/relationships/slide" Target="/ppt/slides/slide7.xml" Id="R865efe7fb94a425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c41fb2def9147b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ced88fe98546d3" /><Relationship Type="http://schemas.openxmlformats.org/officeDocument/2006/relationships/theme" Target="/ppt/slideMasters/theme/theme1.xml" Id="Rdde431306edd405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8ced88fe98546d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b21fac8121409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28afa29bc44ad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989238c9da4cc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23edaf1b8a466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a3d85d47ea45b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31f17c5d3c4ce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2152ba394246e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LEAN LEDELSE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LEAN LEDELSE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LEAN LEDELSE AS ble etablert [år] og holder til i Lesjaskog.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LEAN LEDELSE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LEAN LEDELSE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LEAN LEDELSE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3 088 928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1 174 568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948 229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442 113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2 725 599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LEAN LEDELSE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SILJE SLETTAHAUG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WILLY SÆGROV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LEAN LEDELSE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Rånåvegen 295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2668 Lesjaskog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930 754 994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LEAN LEDELSE AS</a:t>
            </a:r>
          </a:p>
        </p:txBody>
      </p:sp>
    </p:spTree>
  </p:cSld>
  <p:clrMapOvr>
    <a:masterClrMapping xmlns:a="http://schemas.openxmlformats.org/drawingml/2006/main"/>
  </p:clrMapOvr>
</p:sld>
</file>