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64ae631ea543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3d5e39d6004500"/>
  </p:sldMasterIdLst>
  <p:sldIdLst>
    <p:sldId xmlns:r="http://schemas.openxmlformats.org/officeDocument/2006/relationships" id="256" r:id="R4d8eb51e79cf416b"/>
    <p:sldId xmlns:r="http://schemas.openxmlformats.org/officeDocument/2006/relationships" id="257" r:id="Redf2b86d69354245"/>
    <p:sldId xmlns:r="http://schemas.openxmlformats.org/officeDocument/2006/relationships" id="258" r:id="Rbf3b58ebb3e741ab"/>
    <p:sldId xmlns:r="http://schemas.openxmlformats.org/officeDocument/2006/relationships" id="259" r:id="R1f6f901a10bb4cce"/>
    <p:sldId xmlns:r="http://schemas.openxmlformats.org/officeDocument/2006/relationships" id="260" r:id="R98c0f8c8024a4014"/>
    <p:sldId xmlns:r="http://schemas.openxmlformats.org/officeDocument/2006/relationships" id="261" r:id="R519ff0e1d8e1401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3d5e39d6004500" /><Relationship Type="http://schemas.openxmlformats.org/officeDocument/2006/relationships/slide" Target="/ppt/slides/slide1.xml" Id="R4d8eb51e79cf416b" /><Relationship Type="http://schemas.openxmlformats.org/officeDocument/2006/relationships/slide" Target="/ppt/slides/slide2.xml" Id="Redf2b86d69354245" /><Relationship Type="http://schemas.openxmlformats.org/officeDocument/2006/relationships/slide" Target="/ppt/slides/slide3.xml" Id="Rbf3b58ebb3e741ab" /><Relationship Type="http://schemas.openxmlformats.org/officeDocument/2006/relationships/slide" Target="/ppt/slides/slide4.xml" Id="R1f6f901a10bb4cce" /><Relationship Type="http://schemas.openxmlformats.org/officeDocument/2006/relationships/slide" Target="/ppt/slides/slide5.xml" Id="R98c0f8c8024a4014" /><Relationship Type="http://schemas.openxmlformats.org/officeDocument/2006/relationships/slide" Target="/ppt/slides/slide6.xml" Id="R519ff0e1d8e1401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05e41fd07e7467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d9b0049239412b" /><Relationship Type="http://schemas.openxmlformats.org/officeDocument/2006/relationships/theme" Target="/ppt/slideMasters/theme/theme1.xml" Id="R4eacf5b573b248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ed9b004923941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727432f82047d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fb02f8ce8544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0fe9ab824414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a5ec202baa4b0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c1f497cac45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57423f770b487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LEAN LEDELSE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Rånåvegen 295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2668 Lesjaskog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930 754 994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LEAN LEDELSE AS</a:t>
            </a:r>
          </a:p>
        </p:txBody>
      </p:sp>
    </p:spTree>
  </p:cSld>
  <p:clrMapOvr>
    <a:masterClrMapping xmlns:a="http://schemas.openxmlformats.org/drawingml/2006/main"/>
  </p:clrMapOvr>
</p:sld>
</file>