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276849139846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f1132c6cdf429a"/>
  </p:sldMasterIdLst>
  <p:sldIdLst>
    <p:sldId xmlns:r="http://schemas.openxmlformats.org/officeDocument/2006/relationships" id="256" r:id="R4303f8ec209a44f6"/>
    <p:sldId xmlns:r="http://schemas.openxmlformats.org/officeDocument/2006/relationships" id="257" r:id="R5a40478517bd43b3"/>
    <p:sldId xmlns:r="http://schemas.openxmlformats.org/officeDocument/2006/relationships" id="258" r:id="Rf51075f7ce0c4d7a"/>
    <p:sldId xmlns:r="http://schemas.openxmlformats.org/officeDocument/2006/relationships" id="259" r:id="R1bdcdb61dd5949c5"/>
    <p:sldId xmlns:r="http://schemas.openxmlformats.org/officeDocument/2006/relationships" id="260" r:id="R029e780a9d9540f2"/>
    <p:sldId xmlns:r="http://schemas.openxmlformats.org/officeDocument/2006/relationships" id="261" r:id="Ra8cdd5aaca5e4a85"/>
    <p:sldId xmlns:r="http://schemas.openxmlformats.org/officeDocument/2006/relationships" id="262" r:id="R28df81762d614e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1132c6cdf429a" /><Relationship Type="http://schemas.openxmlformats.org/officeDocument/2006/relationships/slide" Target="/ppt/slides/slide1.xml" Id="R4303f8ec209a44f6" /><Relationship Type="http://schemas.openxmlformats.org/officeDocument/2006/relationships/slide" Target="/ppt/slides/slide2.xml" Id="R5a40478517bd43b3" /><Relationship Type="http://schemas.openxmlformats.org/officeDocument/2006/relationships/slide" Target="/ppt/slides/slide3.xml" Id="Rf51075f7ce0c4d7a" /><Relationship Type="http://schemas.openxmlformats.org/officeDocument/2006/relationships/slide" Target="/ppt/slides/slide4.xml" Id="R1bdcdb61dd5949c5" /><Relationship Type="http://schemas.openxmlformats.org/officeDocument/2006/relationships/slide" Target="/ppt/slides/slide5.xml" Id="R029e780a9d9540f2" /><Relationship Type="http://schemas.openxmlformats.org/officeDocument/2006/relationships/slide" Target="/ppt/slides/slide6.xml" Id="Ra8cdd5aaca5e4a85" /><Relationship Type="http://schemas.openxmlformats.org/officeDocument/2006/relationships/slide" Target="/ppt/slides/slide7.xml" Id="R28df81762d614e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a4a70caa5246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ae612b0074f15" /><Relationship Type="http://schemas.openxmlformats.org/officeDocument/2006/relationships/theme" Target="/ppt/slideMasters/theme/theme1.xml" Id="Rb820d527f19143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aae612b0074f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f74505c0a41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90c09501e40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a0920e96541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34e25fa7443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d381fd81144f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d23cc247947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4015c3476b4e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VIHE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 HOLDING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−489 399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−600 328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8 079 297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HASKA EIENDOM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VISDOM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Bølevegen 131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3713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930 753 300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VIHE HOLDING AS</a:t>
            </a:r>
          </a:p>
        </p:txBody>
      </p:sp>
    </p:spTree>
  </p:cSld>
  <p:clrMapOvr>
    <a:masterClrMapping xmlns:a="http://schemas.openxmlformats.org/drawingml/2006/main"/>
  </p:clrMapOvr>
</p:sld>
</file>