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568f9f334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e102f720d491d"/>
  </p:sldMasterIdLst>
  <p:sldIdLst>
    <p:sldId xmlns:r="http://schemas.openxmlformats.org/officeDocument/2006/relationships" id="256" r:id="R25ab4cd271594447"/>
    <p:sldId xmlns:r="http://schemas.openxmlformats.org/officeDocument/2006/relationships" id="257" r:id="R94a5b4a0440e4814"/>
    <p:sldId xmlns:r="http://schemas.openxmlformats.org/officeDocument/2006/relationships" id="258" r:id="R84f9650a72594497"/>
    <p:sldId xmlns:r="http://schemas.openxmlformats.org/officeDocument/2006/relationships" id="259" r:id="Re9b3003c10a04edd"/>
    <p:sldId xmlns:r="http://schemas.openxmlformats.org/officeDocument/2006/relationships" id="260" r:id="Re047215adec9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e102f720d491d" /><Relationship Type="http://schemas.openxmlformats.org/officeDocument/2006/relationships/slide" Target="/ppt/slides/slide1.xml" Id="R25ab4cd271594447" /><Relationship Type="http://schemas.openxmlformats.org/officeDocument/2006/relationships/slide" Target="/ppt/slides/slide2.xml" Id="R94a5b4a0440e4814" /><Relationship Type="http://schemas.openxmlformats.org/officeDocument/2006/relationships/slide" Target="/ppt/slides/slide3.xml" Id="R84f9650a72594497" /><Relationship Type="http://schemas.openxmlformats.org/officeDocument/2006/relationships/slide" Target="/ppt/slides/slide4.xml" Id="Re9b3003c10a04edd" /><Relationship Type="http://schemas.openxmlformats.org/officeDocument/2006/relationships/slide" Target="/ppt/slides/slide5.xml" Id="Re047215adec9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7d713d772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c4e2ce9547b7" /><Relationship Type="http://schemas.openxmlformats.org/officeDocument/2006/relationships/theme" Target="/ppt/slideMasters/theme/theme1.xml" Id="R08a728aa6420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1c4e2ce95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ba00495b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a65e60a4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38d8fdf9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27216550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6a3d3db6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NORDEN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