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bc60991ea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0a3d377924774"/>
  </p:sldMasterIdLst>
  <p:sldIdLst>
    <p:sldId xmlns:r="http://schemas.openxmlformats.org/officeDocument/2006/relationships" id="256" r:id="R9b11523ea1b54493"/>
    <p:sldId xmlns:r="http://schemas.openxmlformats.org/officeDocument/2006/relationships" id="257" r:id="Rf823be2a14a04fd2"/>
    <p:sldId xmlns:r="http://schemas.openxmlformats.org/officeDocument/2006/relationships" id="258" r:id="Rdfdbb766c6a94268"/>
    <p:sldId xmlns:r="http://schemas.openxmlformats.org/officeDocument/2006/relationships" id="259" r:id="R1995de526fec4922"/>
    <p:sldId xmlns:r="http://schemas.openxmlformats.org/officeDocument/2006/relationships" id="260" r:id="R1f3f9c6e93424226"/>
    <p:sldId xmlns:r="http://schemas.openxmlformats.org/officeDocument/2006/relationships" id="261" r:id="R7bc58cc457ea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0a3d377924774" /><Relationship Type="http://schemas.openxmlformats.org/officeDocument/2006/relationships/slide" Target="/ppt/slides/slide1.xml" Id="R9b11523ea1b54493" /><Relationship Type="http://schemas.openxmlformats.org/officeDocument/2006/relationships/slide" Target="/ppt/slides/slide2.xml" Id="Rf823be2a14a04fd2" /><Relationship Type="http://schemas.openxmlformats.org/officeDocument/2006/relationships/slide" Target="/ppt/slides/slide3.xml" Id="Rdfdbb766c6a94268" /><Relationship Type="http://schemas.openxmlformats.org/officeDocument/2006/relationships/slide" Target="/ppt/slides/slide4.xml" Id="R1995de526fec4922" /><Relationship Type="http://schemas.openxmlformats.org/officeDocument/2006/relationships/slide" Target="/ppt/slides/slide5.xml" Id="R1f3f9c6e93424226" /><Relationship Type="http://schemas.openxmlformats.org/officeDocument/2006/relationships/slide" Target="/ppt/slides/slide6.xml" Id="R7bc58cc457ea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e817a66d9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03b3892946ce" /><Relationship Type="http://schemas.openxmlformats.org/officeDocument/2006/relationships/theme" Target="/ppt/slideMasters/theme/theme1.xml" Id="R64e6d7fc209b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503b38929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901a96b1d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8f8d2753d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8e6cba199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c1961db1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17f65d836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01186dbc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930 735 787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