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ab6bef599a4a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61088bc4754ba2"/>
  </p:sldMasterIdLst>
  <p:sldIdLst>
    <p:sldId xmlns:r="http://schemas.openxmlformats.org/officeDocument/2006/relationships" id="256" r:id="R2b5aa60c6e764613"/>
    <p:sldId xmlns:r="http://schemas.openxmlformats.org/officeDocument/2006/relationships" id="257" r:id="R5ebdb7769db14cf2"/>
    <p:sldId xmlns:r="http://schemas.openxmlformats.org/officeDocument/2006/relationships" id="258" r:id="Re6eee95ec8314161"/>
    <p:sldId xmlns:r="http://schemas.openxmlformats.org/officeDocument/2006/relationships" id="259" r:id="R85f588cecf90483b"/>
    <p:sldId xmlns:r="http://schemas.openxmlformats.org/officeDocument/2006/relationships" id="260" r:id="R501b0b8f42954065"/>
    <p:sldId xmlns:r="http://schemas.openxmlformats.org/officeDocument/2006/relationships" id="261" r:id="R888f500ad5354433"/>
    <p:sldId xmlns:r="http://schemas.openxmlformats.org/officeDocument/2006/relationships" id="262" r:id="R13b47c736f8b40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1088bc4754ba2" /><Relationship Type="http://schemas.openxmlformats.org/officeDocument/2006/relationships/slide" Target="/ppt/slides/slide1.xml" Id="R2b5aa60c6e764613" /><Relationship Type="http://schemas.openxmlformats.org/officeDocument/2006/relationships/slide" Target="/ppt/slides/slide2.xml" Id="R5ebdb7769db14cf2" /><Relationship Type="http://schemas.openxmlformats.org/officeDocument/2006/relationships/slide" Target="/ppt/slides/slide3.xml" Id="Re6eee95ec8314161" /><Relationship Type="http://schemas.openxmlformats.org/officeDocument/2006/relationships/slide" Target="/ppt/slides/slide4.xml" Id="R85f588cecf90483b" /><Relationship Type="http://schemas.openxmlformats.org/officeDocument/2006/relationships/slide" Target="/ppt/slides/slide5.xml" Id="R501b0b8f42954065" /><Relationship Type="http://schemas.openxmlformats.org/officeDocument/2006/relationships/slide" Target="/ppt/slides/slide6.xml" Id="R888f500ad5354433" /><Relationship Type="http://schemas.openxmlformats.org/officeDocument/2006/relationships/slide" Target="/ppt/slides/slide7.xml" Id="R13b47c736f8b40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8719296a142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4469f7e58467c" /><Relationship Type="http://schemas.openxmlformats.org/officeDocument/2006/relationships/theme" Target="/ppt/slideMasters/theme/theme1.xml" Id="Rdc0ff30d812141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24469f7e5846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e6274409d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1f303cda847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5a15452dc4d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b88f532974c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e1c47c1294a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580e77b6d4d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06de73c5346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WESTCON YARDS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WESTCON YARDS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2 406 733 700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−16 437 747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−36 106 254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472 971 736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1 424 515 970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WESTCON GROUP AS  –  95,5 %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JEKTEVIKA III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NORMAR III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OSAKONGEN III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INGVAR HAUGE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ASLAUG MATRE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Jektevikvegen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westcon@westcon.no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www.westcon.no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930 720 313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