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4bdfc9837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9ae13bb5f4f0d"/>
  </p:sldMasterIdLst>
  <p:sldIdLst>
    <p:sldId xmlns:r="http://schemas.openxmlformats.org/officeDocument/2006/relationships" id="256" r:id="Rf798e62880b14dc9"/>
    <p:sldId xmlns:r="http://schemas.openxmlformats.org/officeDocument/2006/relationships" id="257" r:id="Rb48b10eef7f54864"/>
    <p:sldId xmlns:r="http://schemas.openxmlformats.org/officeDocument/2006/relationships" id="258" r:id="R42863f2ce1fe486c"/>
    <p:sldId xmlns:r="http://schemas.openxmlformats.org/officeDocument/2006/relationships" id="259" r:id="R13887a130db8429d"/>
    <p:sldId xmlns:r="http://schemas.openxmlformats.org/officeDocument/2006/relationships" id="260" r:id="Rbad0d8c913624f4b"/>
    <p:sldId xmlns:r="http://schemas.openxmlformats.org/officeDocument/2006/relationships" id="261" r:id="R999b2b31620e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9ae13bb5f4f0d" /><Relationship Type="http://schemas.openxmlformats.org/officeDocument/2006/relationships/slide" Target="/ppt/slides/slide1.xml" Id="Rf798e62880b14dc9" /><Relationship Type="http://schemas.openxmlformats.org/officeDocument/2006/relationships/slide" Target="/ppt/slides/slide2.xml" Id="Rb48b10eef7f54864" /><Relationship Type="http://schemas.openxmlformats.org/officeDocument/2006/relationships/slide" Target="/ppt/slides/slide3.xml" Id="R42863f2ce1fe486c" /><Relationship Type="http://schemas.openxmlformats.org/officeDocument/2006/relationships/slide" Target="/ppt/slides/slide4.xml" Id="R13887a130db8429d" /><Relationship Type="http://schemas.openxmlformats.org/officeDocument/2006/relationships/slide" Target="/ppt/slides/slide5.xml" Id="Rbad0d8c913624f4b" /><Relationship Type="http://schemas.openxmlformats.org/officeDocument/2006/relationships/slide" Target="/ppt/slides/slide6.xml" Id="R999b2b31620e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ce668b561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4698be6d747fc" /><Relationship Type="http://schemas.openxmlformats.org/officeDocument/2006/relationships/theme" Target="/ppt/slideMasters/theme/theme1.xml" Id="R79fa0941931344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4698be6d747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045adf58a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8dcc5dabb43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1eadfeb86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ed9996f3a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e05a121b4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2e77049d5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WESTCON YARDS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westcon@westcon.no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www.westcon.no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930 720 313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