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09dbd6d658c4a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36a0001bed4494"/>
  </p:sldMasterIdLst>
  <p:sldIdLst>
    <p:sldId xmlns:r="http://schemas.openxmlformats.org/officeDocument/2006/relationships" id="256" r:id="R507ac9d809ba4a0d"/>
    <p:sldId xmlns:r="http://schemas.openxmlformats.org/officeDocument/2006/relationships" id="257" r:id="R0b4fd81b3a7b4df3"/>
    <p:sldId xmlns:r="http://schemas.openxmlformats.org/officeDocument/2006/relationships" id="258" r:id="R2516a7b982d94a64"/>
    <p:sldId xmlns:r="http://schemas.openxmlformats.org/officeDocument/2006/relationships" id="259" r:id="R1a8d74c8e6604a5b"/>
    <p:sldId xmlns:r="http://schemas.openxmlformats.org/officeDocument/2006/relationships" id="260" r:id="Rbd33b411e70c463b"/>
    <p:sldId xmlns:r="http://schemas.openxmlformats.org/officeDocument/2006/relationships" id="261" r:id="R2d8e5ba436874dad"/>
    <p:sldId xmlns:r="http://schemas.openxmlformats.org/officeDocument/2006/relationships" id="262" r:id="R5b8e0113dfc94f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36a0001bed4494" /><Relationship Type="http://schemas.openxmlformats.org/officeDocument/2006/relationships/slide" Target="/ppt/slides/slide1.xml" Id="R507ac9d809ba4a0d" /><Relationship Type="http://schemas.openxmlformats.org/officeDocument/2006/relationships/slide" Target="/ppt/slides/slide2.xml" Id="R0b4fd81b3a7b4df3" /><Relationship Type="http://schemas.openxmlformats.org/officeDocument/2006/relationships/slide" Target="/ppt/slides/slide3.xml" Id="R2516a7b982d94a64" /><Relationship Type="http://schemas.openxmlformats.org/officeDocument/2006/relationships/slide" Target="/ppt/slides/slide4.xml" Id="R1a8d74c8e6604a5b" /><Relationship Type="http://schemas.openxmlformats.org/officeDocument/2006/relationships/slide" Target="/ppt/slides/slide5.xml" Id="Rbd33b411e70c463b" /><Relationship Type="http://schemas.openxmlformats.org/officeDocument/2006/relationships/slide" Target="/ppt/slides/slide6.xml" Id="R2d8e5ba436874dad" /><Relationship Type="http://schemas.openxmlformats.org/officeDocument/2006/relationships/slide" Target="/ppt/slides/slide7.xml" Id="R5b8e0113dfc94f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4d61d9034949a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4aac9735e848fa" /><Relationship Type="http://schemas.openxmlformats.org/officeDocument/2006/relationships/theme" Target="/ppt/slideMasters/theme/theme1.xml" Id="Rf4e4a748d51b4f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14aac9735e848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5259a27eb9429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2d71be91b941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146a91f03b45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c9297408a2487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d62852d3144a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c85d28fede4d8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4ca98c38a2441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TROLLBU 165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TROLLBU 165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1 025 305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14 151 450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14 299 708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HALDORSEN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Margrete Haldorsen Nygaard, Stærvegen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9015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margrete.nygaard@gmail.com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930 709 085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TROLLBU 165 AS</a:t>
            </a:r>
          </a:p>
        </p:txBody>
      </p:sp>
    </p:spTree>
  </p:cSld>
  <p:clrMapOvr>
    <a:masterClrMapping xmlns:a="http://schemas.openxmlformats.org/drawingml/2006/main"/>
  </p:clrMapOvr>
</p:sld>
</file>