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7ad3ac4501448f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c409fca12b74704"/>
  </p:sldMasterIdLst>
  <p:sldIdLst>
    <p:sldId xmlns:r="http://schemas.openxmlformats.org/officeDocument/2006/relationships" id="256" r:id="R4c830aa37223413d"/>
    <p:sldId xmlns:r="http://schemas.openxmlformats.org/officeDocument/2006/relationships" id="257" r:id="R535977e83d5849f6"/>
    <p:sldId xmlns:r="http://schemas.openxmlformats.org/officeDocument/2006/relationships" id="258" r:id="R24870396f7534223"/>
    <p:sldId xmlns:r="http://schemas.openxmlformats.org/officeDocument/2006/relationships" id="259" r:id="R6e13c4dcb1214efe"/>
    <p:sldId xmlns:r="http://schemas.openxmlformats.org/officeDocument/2006/relationships" id="260" r:id="Rfd59b6b1ad7f4386"/>
    <p:sldId xmlns:r="http://schemas.openxmlformats.org/officeDocument/2006/relationships" id="261" r:id="R8182a6d7e40b46d2"/>
    <p:sldId xmlns:r="http://schemas.openxmlformats.org/officeDocument/2006/relationships" id="262" r:id="Rd8b25ac1deac4c8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c409fca12b74704" /><Relationship Type="http://schemas.openxmlformats.org/officeDocument/2006/relationships/slide" Target="/ppt/slides/slide1.xml" Id="R4c830aa37223413d" /><Relationship Type="http://schemas.openxmlformats.org/officeDocument/2006/relationships/slide" Target="/ppt/slides/slide2.xml" Id="R535977e83d5849f6" /><Relationship Type="http://schemas.openxmlformats.org/officeDocument/2006/relationships/slide" Target="/ppt/slides/slide3.xml" Id="R24870396f7534223" /><Relationship Type="http://schemas.openxmlformats.org/officeDocument/2006/relationships/slide" Target="/ppt/slides/slide4.xml" Id="R6e13c4dcb1214efe" /><Relationship Type="http://schemas.openxmlformats.org/officeDocument/2006/relationships/slide" Target="/ppt/slides/slide5.xml" Id="Rfd59b6b1ad7f4386" /><Relationship Type="http://schemas.openxmlformats.org/officeDocument/2006/relationships/slide" Target="/ppt/slides/slide6.xml" Id="R8182a6d7e40b46d2" /><Relationship Type="http://schemas.openxmlformats.org/officeDocument/2006/relationships/slide" Target="/ppt/slides/slide7.xml" Id="Rd8b25ac1deac4c8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38406fa25a4fe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d8e2c705064d93" /><Relationship Type="http://schemas.openxmlformats.org/officeDocument/2006/relationships/theme" Target="/ppt/slideMasters/theme/theme1.xml" Id="R642047ac1996410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1d8e2c705064d9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9a5780067b4c5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da9b64c2614e4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05e9bab9254e9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ce15f793714b9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f1bc82407d4b3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35c1814f9b4f2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57852c972a410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TH AKTIVA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 AKTIVA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 AKTIVA AS ble etablert [år] og holder til i Sørreisa.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 AKTIVA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 AKTIVA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 AKTIVA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−75 455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782 251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10 368 514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10 868 514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 AKTIVA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TORE HALDORSEN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 AKTIVA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Tore Haldorsen, Brekka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9310 Sørreisa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930 709 042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TH AKTIVA AS</a:t>
            </a:r>
          </a:p>
        </p:txBody>
      </p:sp>
    </p:spTree>
  </p:cSld>
  <p:clrMapOvr>
    <a:masterClrMapping xmlns:a="http://schemas.openxmlformats.org/drawingml/2006/main"/>
  </p:clrMapOvr>
</p:sld>
</file>