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ad5141a073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b2f65c94f40df"/>
  </p:sldMasterIdLst>
  <p:sldIdLst>
    <p:sldId xmlns:r="http://schemas.openxmlformats.org/officeDocument/2006/relationships" id="256" r:id="R357082b3cf9d498c"/>
    <p:sldId xmlns:r="http://schemas.openxmlformats.org/officeDocument/2006/relationships" id="257" r:id="Rd034b96c57ea4956"/>
    <p:sldId xmlns:r="http://schemas.openxmlformats.org/officeDocument/2006/relationships" id="258" r:id="R306e8ea25be84343"/>
    <p:sldId xmlns:r="http://schemas.openxmlformats.org/officeDocument/2006/relationships" id="259" r:id="R37ee0317f5024740"/>
    <p:sldId xmlns:r="http://schemas.openxmlformats.org/officeDocument/2006/relationships" id="260" r:id="R9c7807f8a1f1499a"/>
    <p:sldId xmlns:r="http://schemas.openxmlformats.org/officeDocument/2006/relationships" id="261" r:id="Ra2fcca27b6d04f5f"/>
    <p:sldId xmlns:r="http://schemas.openxmlformats.org/officeDocument/2006/relationships" id="262" r:id="R558f5b9681bd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b2f65c94f40df" /><Relationship Type="http://schemas.openxmlformats.org/officeDocument/2006/relationships/slide" Target="/ppt/slides/slide1.xml" Id="R357082b3cf9d498c" /><Relationship Type="http://schemas.openxmlformats.org/officeDocument/2006/relationships/slide" Target="/ppt/slides/slide2.xml" Id="Rd034b96c57ea4956" /><Relationship Type="http://schemas.openxmlformats.org/officeDocument/2006/relationships/slide" Target="/ppt/slides/slide3.xml" Id="R306e8ea25be84343" /><Relationship Type="http://schemas.openxmlformats.org/officeDocument/2006/relationships/slide" Target="/ppt/slides/slide4.xml" Id="R37ee0317f5024740" /><Relationship Type="http://schemas.openxmlformats.org/officeDocument/2006/relationships/slide" Target="/ppt/slides/slide5.xml" Id="R9c7807f8a1f1499a" /><Relationship Type="http://schemas.openxmlformats.org/officeDocument/2006/relationships/slide" Target="/ppt/slides/slide6.xml" Id="Ra2fcca27b6d04f5f" /><Relationship Type="http://schemas.openxmlformats.org/officeDocument/2006/relationships/slide" Target="/ppt/slides/slide7.xml" Id="R558f5b9681bd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9c36de44944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949da8186453d" /><Relationship Type="http://schemas.openxmlformats.org/officeDocument/2006/relationships/theme" Target="/ppt/slideMasters/theme/theme1.xml" Id="R09ad46d2d5d54c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949da818645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ed583b0ca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a54c26257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edcc4a808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56cb4963f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567fd02c14e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07b8c9464b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977f288b8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NORDGÅRD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NORDGÅRD TRANSPORT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6 313 226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ROGER NORDGÅRD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Skårvegen 2380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930 692 514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