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b6ae8b6be44a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78104e3ada45fb"/>
  </p:sldMasterIdLst>
  <p:sldIdLst>
    <p:sldId xmlns:r="http://schemas.openxmlformats.org/officeDocument/2006/relationships" id="256" r:id="Re2f4895cc3e54c41"/>
    <p:sldId xmlns:r="http://schemas.openxmlformats.org/officeDocument/2006/relationships" id="257" r:id="Rcc472506db484b57"/>
    <p:sldId xmlns:r="http://schemas.openxmlformats.org/officeDocument/2006/relationships" id="258" r:id="Ra39aee592d78402d"/>
    <p:sldId xmlns:r="http://schemas.openxmlformats.org/officeDocument/2006/relationships" id="259" r:id="Re9121ca67ffd4cc1"/>
    <p:sldId xmlns:r="http://schemas.openxmlformats.org/officeDocument/2006/relationships" id="260" r:id="Rf3c4aa001a244c5b"/>
    <p:sldId xmlns:r="http://schemas.openxmlformats.org/officeDocument/2006/relationships" id="261" r:id="Rfffc35d600e94f53"/>
    <p:sldId xmlns:r="http://schemas.openxmlformats.org/officeDocument/2006/relationships" id="262" r:id="Rbe5114cfe10b43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78104e3ada45fb" /><Relationship Type="http://schemas.openxmlformats.org/officeDocument/2006/relationships/slide" Target="/ppt/slides/slide1.xml" Id="Re2f4895cc3e54c41" /><Relationship Type="http://schemas.openxmlformats.org/officeDocument/2006/relationships/slide" Target="/ppt/slides/slide2.xml" Id="Rcc472506db484b57" /><Relationship Type="http://schemas.openxmlformats.org/officeDocument/2006/relationships/slide" Target="/ppt/slides/slide3.xml" Id="Ra39aee592d78402d" /><Relationship Type="http://schemas.openxmlformats.org/officeDocument/2006/relationships/slide" Target="/ppt/slides/slide4.xml" Id="Re9121ca67ffd4cc1" /><Relationship Type="http://schemas.openxmlformats.org/officeDocument/2006/relationships/slide" Target="/ppt/slides/slide5.xml" Id="Rf3c4aa001a244c5b" /><Relationship Type="http://schemas.openxmlformats.org/officeDocument/2006/relationships/slide" Target="/ppt/slides/slide6.xml" Id="Rfffc35d600e94f53" /><Relationship Type="http://schemas.openxmlformats.org/officeDocument/2006/relationships/slide" Target="/ppt/slides/slide7.xml" Id="Rbe5114cfe10b43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d9d3e6ed64f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53ef2eb89437c" /><Relationship Type="http://schemas.openxmlformats.org/officeDocument/2006/relationships/theme" Target="/ppt/slideMasters/theme/theme1.xml" Id="R1f0d0907103a43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f53ef2eb8943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909c9b28e41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6c86451354e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e20b566c5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55f57308f49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868d79def45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6bf001b1c42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9754068e84a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VVV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VVV HOLDING AS ble etablert [år] og holder til i Deknepollen.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390 411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391 124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HOLVIK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Myrane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6718 Deknepollen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930 691 771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VVV HOLDING AS</a:t>
            </a:r>
          </a:p>
        </p:txBody>
      </p:sp>
    </p:spTree>
  </p:cSld>
  <p:clrMapOvr>
    <a:masterClrMapping xmlns:a="http://schemas.openxmlformats.org/drawingml/2006/main"/>
  </p:clrMapOvr>
</p:sld>
</file>