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273645d4664c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374f2d7ef4a3b"/>
  </p:sldMasterIdLst>
  <p:sldIdLst>
    <p:sldId xmlns:r="http://schemas.openxmlformats.org/officeDocument/2006/relationships" id="256" r:id="R3d899b6f332943dc"/>
    <p:sldId xmlns:r="http://schemas.openxmlformats.org/officeDocument/2006/relationships" id="257" r:id="R7ff07b1ea6ca4ebf"/>
    <p:sldId xmlns:r="http://schemas.openxmlformats.org/officeDocument/2006/relationships" id="258" r:id="Ra5cdc58c1c5c4fdf"/>
    <p:sldId xmlns:r="http://schemas.openxmlformats.org/officeDocument/2006/relationships" id="259" r:id="R6803817a999245a5"/>
    <p:sldId xmlns:r="http://schemas.openxmlformats.org/officeDocument/2006/relationships" id="260" r:id="R1df576aeca9f48f2"/>
    <p:sldId xmlns:r="http://schemas.openxmlformats.org/officeDocument/2006/relationships" id="261" r:id="R10ad4f5652134659"/>
    <p:sldId xmlns:r="http://schemas.openxmlformats.org/officeDocument/2006/relationships" id="262" r:id="Rc51cac4ae942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374f2d7ef4a3b" /><Relationship Type="http://schemas.openxmlformats.org/officeDocument/2006/relationships/slide" Target="/ppt/slides/slide1.xml" Id="R3d899b6f332943dc" /><Relationship Type="http://schemas.openxmlformats.org/officeDocument/2006/relationships/slide" Target="/ppt/slides/slide2.xml" Id="R7ff07b1ea6ca4ebf" /><Relationship Type="http://schemas.openxmlformats.org/officeDocument/2006/relationships/slide" Target="/ppt/slides/slide3.xml" Id="Ra5cdc58c1c5c4fdf" /><Relationship Type="http://schemas.openxmlformats.org/officeDocument/2006/relationships/slide" Target="/ppt/slides/slide4.xml" Id="R6803817a999245a5" /><Relationship Type="http://schemas.openxmlformats.org/officeDocument/2006/relationships/slide" Target="/ppt/slides/slide5.xml" Id="R1df576aeca9f48f2" /><Relationship Type="http://schemas.openxmlformats.org/officeDocument/2006/relationships/slide" Target="/ppt/slides/slide6.xml" Id="R10ad4f5652134659" /><Relationship Type="http://schemas.openxmlformats.org/officeDocument/2006/relationships/slide" Target="/ppt/slides/slide7.xml" Id="Rc51cac4ae942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6e5338d6f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5cc45b4f84d2d" /><Relationship Type="http://schemas.openxmlformats.org/officeDocument/2006/relationships/theme" Target="/ppt/slideMasters/theme/theme1.xml" Id="R2451ee32a297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5cc45b4f8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eab0dcdc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22b95ad8248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4deeb27dc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c6047bd9744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ad248ab0046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8910768a949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133f55c0c44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ACHILLES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ACHILLES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HEYDARI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Jacobine Ryes vei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930 691 372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