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1208b100f8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081ef4acbc4977"/>
  </p:sldMasterIdLst>
  <p:sldIdLst>
    <p:sldId xmlns:r="http://schemas.openxmlformats.org/officeDocument/2006/relationships" id="256" r:id="R0c7d9589938a469e"/>
    <p:sldId xmlns:r="http://schemas.openxmlformats.org/officeDocument/2006/relationships" id="257" r:id="Rb10827fdb9c742cd"/>
    <p:sldId xmlns:r="http://schemas.openxmlformats.org/officeDocument/2006/relationships" id="258" r:id="Rd73e45de6b594480"/>
    <p:sldId xmlns:r="http://schemas.openxmlformats.org/officeDocument/2006/relationships" id="259" r:id="R7a0946cbdb734fd0"/>
    <p:sldId xmlns:r="http://schemas.openxmlformats.org/officeDocument/2006/relationships" id="260" r:id="Rbb1e9560fc71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81ef4acbc4977" /><Relationship Type="http://schemas.openxmlformats.org/officeDocument/2006/relationships/slide" Target="/ppt/slides/slide1.xml" Id="R0c7d9589938a469e" /><Relationship Type="http://schemas.openxmlformats.org/officeDocument/2006/relationships/slide" Target="/ppt/slides/slide2.xml" Id="Rb10827fdb9c742cd" /><Relationship Type="http://schemas.openxmlformats.org/officeDocument/2006/relationships/slide" Target="/ppt/slides/slide3.xml" Id="Rd73e45de6b594480" /><Relationship Type="http://schemas.openxmlformats.org/officeDocument/2006/relationships/slide" Target="/ppt/slides/slide4.xml" Id="R7a0946cbdb734fd0" /><Relationship Type="http://schemas.openxmlformats.org/officeDocument/2006/relationships/slide" Target="/ppt/slides/slide5.xml" Id="Rbb1e9560fc71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85ec5a1c5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d34403ca34316" /><Relationship Type="http://schemas.openxmlformats.org/officeDocument/2006/relationships/theme" Target="/ppt/slideMasters/theme/theme1.xml" Id="R0049bc5a7356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5d34403ca3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45d0345c046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ed2beac92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315780604f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c33a14bc24b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99b088641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IDEUTVIKLING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IDEUTVIKLING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IDEUTVIKLING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IDEUTVIKLING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IDEUTVIKLING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IDEUTVIKLING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IDEUTVIKLING</a:t>
            </a:r>
          </a:p>
        </p:txBody>
      </p:sp>
    </p:spTree>
  </p:cSld>
  <p:clrMapOvr>
    <a:masterClrMapping xmlns:a="http://schemas.openxmlformats.org/drawingml/2006/main"/>
  </p:clrMapOvr>
</p:sld>
</file>