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4161c2a92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ed469ed8a9438d"/>
  </p:sldMasterIdLst>
  <p:sldIdLst>
    <p:sldId xmlns:r="http://schemas.openxmlformats.org/officeDocument/2006/relationships" id="256" r:id="Rb698110a5e014bb0"/>
    <p:sldId xmlns:r="http://schemas.openxmlformats.org/officeDocument/2006/relationships" id="257" r:id="Rb7478def040143e6"/>
    <p:sldId xmlns:r="http://schemas.openxmlformats.org/officeDocument/2006/relationships" id="258" r:id="Rdd2d4164350540b0"/>
    <p:sldId xmlns:r="http://schemas.openxmlformats.org/officeDocument/2006/relationships" id="259" r:id="R6de7b628a5c54567"/>
    <p:sldId xmlns:r="http://schemas.openxmlformats.org/officeDocument/2006/relationships" id="260" r:id="R05c502e277fc4332"/>
    <p:sldId xmlns:r="http://schemas.openxmlformats.org/officeDocument/2006/relationships" id="261" r:id="R7760290da47442c8"/>
    <p:sldId xmlns:r="http://schemas.openxmlformats.org/officeDocument/2006/relationships" id="262" r:id="Re6cfc257d77f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d469ed8a9438d" /><Relationship Type="http://schemas.openxmlformats.org/officeDocument/2006/relationships/slide" Target="/ppt/slides/slide1.xml" Id="Rb698110a5e014bb0" /><Relationship Type="http://schemas.openxmlformats.org/officeDocument/2006/relationships/slide" Target="/ppt/slides/slide2.xml" Id="Rb7478def040143e6" /><Relationship Type="http://schemas.openxmlformats.org/officeDocument/2006/relationships/slide" Target="/ppt/slides/slide3.xml" Id="Rdd2d4164350540b0" /><Relationship Type="http://schemas.openxmlformats.org/officeDocument/2006/relationships/slide" Target="/ppt/slides/slide4.xml" Id="R6de7b628a5c54567" /><Relationship Type="http://schemas.openxmlformats.org/officeDocument/2006/relationships/slide" Target="/ppt/slides/slide5.xml" Id="R05c502e277fc4332" /><Relationship Type="http://schemas.openxmlformats.org/officeDocument/2006/relationships/slide" Target="/ppt/slides/slide6.xml" Id="R7760290da47442c8" /><Relationship Type="http://schemas.openxmlformats.org/officeDocument/2006/relationships/slide" Target="/ppt/slides/slide7.xml" Id="Re6cfc257d77f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f0bbbf06b47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5f4130f8f47a4" /><Relationship Type="http://schemas.openxmlformats.org/officeDocument/2006/relationships/theme" Target="/ppt/slideMasters/theme/theme1.xml" Id="Rb864bf72a46a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5f4130f8f47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31a1b50c54c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a6a0aa6e341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2836a6d27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b86353312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583aeb1be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d748f37f34a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e345724c847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BAD OG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BAD OG VARME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10 531 986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3 195 799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GEJO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skog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930 686 018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