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2c02bdaf2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937ef889a4c7d"/>
  </p:sldMasterIdLst>
  <p:sldIdLst>
    <p:sldId xmlns:r="http://schemas.openxmlformats.org/officeDocument/2006/relationships" id="256" r:id="R954aefe282c94710"/>
    <p:sldId xmlns:r="http://schemas.openxmlformats.org/officeDocument/2006/relationships" id="257" r:id="R46be5856c14d4ae3"/>
    <p:sldId xmlns:r="http://schemas.openxmlformats.org/officeDocument/2006/relationships" id="258" r:id="Ra8fbce12a40d40a3"/>
    <p:sldId xmlns:r="http://schemas.openxmlformats.org/officeDocument/2006/relationships" id="259" r:id="R4d485abf59a54213"/>
    <p:sldId xmlns:r="http://schemas.openxmlformats.org/officeDocument/2006/relationships" id="260" r:id="R31a1f4b7b4c24e9c"/>
    <p:sldId xmlns:r="http://schemas.openxmlformats.org/officeDocument/2006/relationships" id="261" r:id="Rb726ba2359c0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937ef889a4c7d" /><Relationship Type="http://schemas.openxmlformats.org/officeDocument/2006/relationships/slide" Target="/ppt/slides/slide1.xml" Id="R954aefe282c94710" /><Relationship Type="http://schemas.openxmlformats.org/officeDocument/2006/relationships/slide" Target="/ppt/slides/slide2.xml" Id="R46be5856c14d4ae3" /><Relationship Type="http://schemas.openxmlformats.org/officeDocument/2006/relationships/slide" Target="/ppt/slides/slide3.xml" Id="Ra8fbce12a40d40a3" /><Relationship Type="http://schemas.openxmlformats.org/officeDocument/2006/relationships/slide" Target="/ppt/slides/slide4.xml" Id="R4d485abf59a54213" /><Relationship Type="http://schemas.openxmlformats.org/officeDocument/2006/relationships/slide" Target="/ppt/slides/slide5.xml" Id="R31a1f4b7b4c24e9c" /><Relationship Type="http://schemas.openxmlformats.org/officeDocument/2006/relationships/slide" Target="/ppt/slides/slide6.xml" Id="Rb726ba2359c0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e82fd0418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cb477ad764b43" /><Relationship Type="http://schemas.openxmlformats.org/officeDocument/2006/relationships/theme" Target="/ppt/slideMasters/theme/theme1.xml" Id="Rd9941de49590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cb477ad76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2c4bc63f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6b070229f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fb1028eb9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5755b7f30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b2402e513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220de0cf2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