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afc87ce2ed44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d443205efc4d79"/>
  </p:sldMasterIdLst>
  <p:sldIdLst>
    <p:sldId xmlns:r="http://schemas.openxmlformats.org/officeDocument/2006/relationships" id="256" r:id="Rb4dcbb0ff5b0472c"/>
    <p:sldId xmlns:r="http://schemas.openxmlformats.org/officeDocument/2006/relationships" id="257" r:id="R873a895883cb428c"/>
    <p:sldId xmlns:r="http://schemas.openxmlformats.org/officeDocument/2006/relationships" id="258" r:id="R87b6bd42f7e64658"/>
    <p:sldId xmlns:r="http://schemas.openxmlformats.org/officeDocument/2006/relationships" id="259" r:id="Rbb35dc8da16f4b70"/>
    <p:sldId xmlns:r="http://schemas.openxmlformats.org/officeDocument/2006/relationships" id="260" r:id="Raa9a3dcf72364ae7"/>
    <p:sldId xmlns:r="http://schemas.openxmlformats.org/officeDocument/2006/relationships" id="261" r:id="Rbe6176eb31e543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d443205efc4d79" /><Relationship Type="http://schemas.openxmlformats.org/officeDocument/2006/relationships/slide" Target="/ppt/slides/slide1.xml" Id="Rb4dcbb0ff5b0472c" /><Relationship Type="http://schemas.openxmlformats.org/officeDocument/2006/relationships/slide" Target="/ppt/slides/slide2.xml" Id="R873a895883cb428c" /><Relationship Type="http://schemas.openxmlformats.org/officeDocument/2006/relationships/slide" Target="/ppt/slides/slide3.xml" Id="R87b6bd42f7e64658" /><Relationship Type="http://schemas.openxmlformats.org/officeDocument/2006/relationships/slide" Target="/ppt/slides/slide4.xml" Id="Rbb35dc8da16f4b70" /><Relationship Type="http://schemas.openxmlformats.org/officeDocument/2006/relationships/slide" Target="/ppt/slides/slide5.xml" Id="Raa9a3dcf72364ae7" /><Relationship Type="http://schemas.openxmlformats.org/officeDocument/2006/relationships/slide" Target="/ppt/slides/slide6.xml" Id="Rbe6176eb31e543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53371ccfe843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feef64701545b7" /><Relationship Type="http://schemas.openxmlformats.org/officeDocument/2006/relationships/theme" Target="/ppt/slideMasters/theme/theme1.xml" Id="Rec14e4d0b67c45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feef64701545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9f1a70fbc47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717d6c67e045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da31416d6c45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10012dbacc40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d348599cf04b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e312c7245c41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HØILUND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930 685 119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