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3be0f0f2345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08dbebb184764"/>
  </p:sldMasterIdLst>
  <p:sldIdLst>
    <p:sldId xmlns:r="http://schemas.openxmlformats.org/officeDocument/2006/relationships" id="256" r:id="Ree1ea81076654299"/>
    <p:sldId xmlns:r="http://schemas.openxmlformats.org/officeDocument/2006/relationships" id="257" r:id="R9e29a43bf0454832"/>
    <p:sldId xmlns:r="http://schemas.openxmlformats.org/officeDocument/2006/relationships" id="258" r:id="R29df9589116748e6"/>
    <p:sldId xmlns:r="http://schemas.openxmlformats.org/officeDocument/2006/relationships" id="259" r:id="R61aaf7cc5b3f4675"/>
    <p:sldId xmlns:r="http://schemas.openxmlformats.org/officeDocument/2006/relationships" id="260" r:id="R3bc8a90252a14780"/>
    <p:sldId xmlns:r="http://schemas.openxmlformats.org/officeDocument/2006/relationships" id="261" r:id="R50f805f0602a469f"/>
    <p:sldId xmlns:r="http://schemas.openxmlformats.org/officeDocument/2006/relationships" id="262" r:id="R238bf1737f5a48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08dbebb184764" /><Relationship Type="http://schemas.openxmlformats.org/officeDocument/2006/relationships/slide" Target="/ppt/slides/slide1.xml" Id="Ree1ea81076654299" /><Relationship Type="http://schemas.openxmlformats.org/officeDocument/2006/relationships/slide" Target="/ppt/slides/slide2.xml" Id="R9e29a43bf0454832" /><Relationship Type="http://schemas.openxmlformats.org/officeDocument/2006/relationships/slide" Target="/ppt/slides/slide3.xml" Id="R29df9589116748e6" /><Relationship Type="http://schemas.openxmlformats.org/officeDocument/2006/relationships/slide" Target="/ppt/slides/slide4.xml" Id="R61aaf7cc5b3f4675" /><Relationship Type="http://schemas.openxmlformats.org/officeDocument/2006/relationships/slide" Target="/ppt/slides/slide5.xml" Id="R3bc8a90252a14780" /><Relationship Type="http://schemas.openxmlformats.org/officeDocument/2006/relationships/slide" Target="/ppt/slides/slide6.xml" Id="R50f805f0602a469f" /><Relationship Type="http://schemas.openxmlformats.org/officeDocument/2006/relationships/slide" Target="/ppt/slides/slide7.xml" Id="R238bf1737f5a48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882e6ab5745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b06e95f8d446b" /><Relationship Type="http://schemas.openxmlformats.org/officeDocument/2006/relationships/theme" Target="/ppt/slideMasters/theme/theme1.xml" Id="Rd4a28838ce02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b06e95f8d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98a13f376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35b1c51764e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b9258c587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d2dc1116645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c0560f9c549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ac7c56bc4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08e3dcff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H4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7 611 486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7 611 486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KARI HØILUND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HØILUND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MARGRETE KNAPKØYEN HEGGEN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RUTH-MARIE HØILUND LER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930 685 100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H4 HOLDING AS</a:t>
            </a:r>
          </a:p>
        </p:txBody>
      </p:sp>
    </p:spTree>
  </p:cSld>
  <p:clrMapOvr>
    <a:masterClrMapping xmlns:a="http://schemas.openxmlformats.org/drawingml/2006/main"/>
  </p:clrMapOvr>
</p:sld>
</file>