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2682c8c87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8961dcd524f09"/>
  </p:sldMasterIdLst>
  <p:sldIdLst>
    <p:sldId xmlns:r="http://schemas.openxmlformats.org/officeDocument/2006/relationships" id="256" r:id="R4be92162e5eb452a"/>
    <p:sldId xmlns:r="http://schemas.openxmlformats.org/officeDocument/2006/relationships" id="257" r:id="Ra79283ad73a14348"/>
    <p:sldId xmlns:r="http://schemas.openxmlformats.org/officeDocument/2006/relationships" id="258" r:id="R85299b48395949e8"/>
    <p:sldId xmlns:r="http://schemas.openxmlformats.org/officeDocument/2006/relationships" id="259" r:id="R48a79f08865243b3"/>
    <p:sldId xmlns:r="http://schemas.openxmlformats.org/officeDocument/2006/relationships" id="260" r:id="Rd2f3530fdc9e444e"/>
    <p:sldId xmlns:r="http://schemas.openxmlformats.org/officeDocument/2006/relationships" id="261" r:id="Rd88aed09bce54535"/>
    <p:sldId xmlns:r="http://schemas.openxmlformats.org/officeDocument/2006/relationships" id="262" r:id="R686acfd0f4f2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8961dcd524f09" /><Relationship Type="http://schemas.openxmlformats.org/officeDocument/2006/relationships/slide" Target="/ppt/slides/slide1.xml" Id="R4be92162e5eb452a" /><Relationship Type="http://schemas.openxmlformats.org/officeDocument/2006/relationships/slide" Target="/ppt/slides/slide2.xml" Id="Ra79283ad73a14348" /><Relationship Type="http://schemas.openxmlformats.org/officeDocument/2006/relationships/slide" Target="/ppt/slides/slide3.xml" Id="R85299b48395949e8" /><Relationship Type="http://schemas.openxmlformats.org/officeDocument/2006/relationships/slide" Target="/ppt/slides/slide4.xml" Id="R48a79f08865243b3" /><Relationship Type="http://schemas.openxmlformats.org/officeDocument/2006/relationships/slide" Target="/ppt/slides/slide5.xml" Id="Rd2f3530fdc9e444e" /><Relationship Type="http://schemas.openxmlformats.org/officeDocument/2006/relationships/slide" Target="/ppt/slides/slide6.xml" Id="Rd88aed09bce54535" /><Relationship Type="http://schemas.openxmlformats.org/officeDocument/2006/relationships/slide" Target="/ppt/slides/slide7.xml" Id="R686acfd0f4f2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00a0beb39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84c578db4442" /><Relationship Type="http://schemas.openxmlformats.org/officeDocument/2006/relationships/theme" Target="/ppt/slideMasters/theme/theme1.xml" Id="R50c6d48343e9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a84c578db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bf26ee06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24bb1764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f0a49036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ce90a38c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39128b1b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deb12aca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f8d4238c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 RADIO -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EXPERT RADIO - TV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7 149 630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Bergs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61254111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