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87b799955c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5a2f22b2a44258"/>
  </p:sldMasterIdLst>
  <p:sldIdLst>
    <p:sldId xmlns:r="http://schemas.openxmlformats.org/officeDocument/2006/relationships" id="256" r:id="R7ee7381a0e444f58"/>
    <p:sldId xmlns:r="http://schemas.openxmlformats.org/officeDocument/2006/relationships" id="257" r:id="R287daed330774f73"/>
    <p:sldId xmlns:r="http://schemas.openxmlformats.org/officeDocument/2006/relationships" id="258" r:id="Rb80f651f8a9440e5"/>
    <p:sldId xmlns:r="http://schemas.openxmlformats.org/officeDocument/2006/relationships" id="259" r:id="R9e076fcae42a44e8"/>
    <p:sldId xmlns:r="http://schemas.openxmlformats.org/officeDocument/2006/relationships" id="260" r:id="Rdbeb64d635a640ac"/>
    <p:sldId xmlns:r="http://schemas.openxmlformats.org/officeDocument/2006/relationships" id="261" r:id="R6f09d77e07664a32"/>
    <p:sldId xmlns:r="http://schemas.openxmlformats.org/officeDocument/2006/relationships" id="262" r:id="Rad6c5a844e4a4c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a2f22b2a44258" /><Relationship Type="http://schemas.openxmlformats.org/officeDocument/2006/relationships/slide" Target="/ppt/slides/slide1.xml" Id="R7ee7381a0e444f58" /><Relationship Type="http://schemas.openxmlformats.org/officeDocument/2006/relationships/slide" Target="/ppt/slides/slide2.xml" Id="R287daed330774f73" /><Relationship Type="http://schemas.openxmlformats.org/officeDocument/2006/relationships/slide" Target="/ppt/slides/slide3.xml" Id="Rb80f651f8a9440e5" /><Relationship Type="http://schemas.openxmlformats.org/officeDocument/2006/relationships/slide" Target="/ppt/slides/slide4.xml" Id="R9e076fcae42a44e8" /><Relationship Type="http://schemas.openxmlformats.org/officeDocument/2006/relationships/slide" Target="/ppt/slides/slide5.xml" Id="Rdbeb64d635a640ac" /><Relationship Type="http://schemas.openxmlformats.org/officeDocument/2006/relationships/slide" Target="/ppt/slides/slide6.xml" Id="R6f09d77e07664a32" /><Relationship Type="http://schemas.openxmlformats.org/officeDocument/2006/relationships/slide" Target="/ppt/slides/slide7.xml" Id="Rad6c5a844e4a4c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9d2b705bb47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95b91992a47a8" /><Relationship Type="http://schemas.openxmlformats.org/officeDocument/2006/relationships/theme" Target="/ppt/slideMasters/theme/theme1.xml" Id="R7d84f2c6f11f4c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c95b91992a47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2415953d349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4d893d2fb41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525cac933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fb16649a4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24bf009e340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ce3a781ad4e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2da8a416e49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DAVA HOLDING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5 515 443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5 707 097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DAVIDSEN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3153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930 671 576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