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c5f353b5f4a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51f296e034ed3"/>
  </p:sldMasterIdLst>
  <p:sldIdLst>
    <p:sldId xmlns:r="http://schemas.openxmlformats.org/officeDocument/2006/relationships" id="256" r:id="R8290692bb88e49e0"/>
    <p:sldId xmlns:r="http://schemas.openxmlformats.org/officeDocument/2006/relationships" id="257" r:id="Rcdc3460c63b54dc1"/>
    <p:sldId xmlns:r="http://schemas.openxmlformats.org/officeDocument/2006/relationships" id="258" r:id="R3ccebd011a3147e3"/>
    <p:sldId xmlns:r="http://schemas.openxmlformats.org/officeDocument/2006/relationships" id="259" r:id="R01536ad26d024cf6"/>
    <p:sldId xmlns:r="http://schemas.openxmlformats.org/officeDocument/2006/relationships" id="260" r:id="R55c0b9a6fed5470e"/>
    <p:sldId xmlns:r="http://schemas.openxmlformats.org/officeDocument/2006/relationships" id="261" r:id="Rbfbd9d07ef6843d6"/>
    <p:sldId xmlns:r="http://schemas.openxmlformats.org/officeDocument/2006/relationships" id="262" r:id="R96209d7ff4f8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51f296e034ed3" /><Relationship Type="http://schemas.openxmlformats.org/officeDocument/2006/relationships/slide" Target="/ppt/slides/slide1.xml" Id="R8290692bb88e49e0" /><Relationship Type="http://schemas.openxmlformats.org/officeDocument/2006/relationships/slide" Target="/ppt/slides/slide2.xml" Id="Rcdc3460c63b54dc1" /><Relationship Type="http://schemas.openxmlformats.org/officeDocument/2006/relationships/slide" Target="/ppt/slides/slide3.xml" Id="R3ccebd011a3147e3" /><Relationship Type="http://schemas.openxmlformats.org/officeDocument/2006/relationships/slide" Target="/ppt/slides/slide4.xml" Id="R01536ad26d024cf6" /><Relationship Type="http://schemas.openxmlformats.org/officeDocument/2006/relationships/slide" Target="/ppt/slides/slide5.xml" Id="R55c0b9a6fed5470e" /><Relationship Type="http://schemas.openxmlformats.org/officeDocument/2006/relationships/slide" Target="/ppt/slides/slide6.xml" Id="Rbfbd9d07ef6843d6" /><Relationship Type="http://schemas.openxmlformats.org/officeDocument/2006/relationships/slide" Target="/ppt/slides/slide7.xml" Id="R96209d7ff4f8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e08668802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5fc3c48d14e96" /><Relationship Type="http://schemas.openxmlformats.org/officeDocument/2006/relationships/theme" Target="/ppt/slideMasters/theme/theme1.xml" Id="R3a3d95ce03d341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e5fc3c48d1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26ed57f76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d9d74b9bf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6cc403164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1b7f9c48648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ea3b7b0cc4b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7a074606942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eec4d16164e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 HETLAND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HETLAND HOLDING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753 345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HETLAND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Daleheia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