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6c0cc7938744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91280432654f9b"/>
  </p:sldMasterIdLst>
  <p:sldIdLst>
    <p:sldId xmlns:r="http://schemas.openxmlformats.org/officeDocument/2006/relationships" id="256" r:id="R34e15059e0c5452b"/>
    <p:sldId xmlns:r="http://schemas.openxmlformats.org/officeDocument/2006/relationships" id="257" r:id="R3438fd7016f449de"/>
    <p:sldId xmlns:r="http://schemas.openxmlformats.org/officeDocument/2006/relationships" id="258" r:id="Rcd3104afddd84a7b"/>
    <p:sldId xmlns:r="http://schemas.openxmlformats.org/officeDocument/2006/relationships" id="259" r:id="Rc6af640e3ec44a95"/>
    <p:sldId xmlns:r="http://schemas.openxmlformats.org/officeDocument/2006/relationships" id="260" r:id="Rcb696930e9b94e76"/>
    <p:sldId xmlns:r="http://schemas.openxmlformats.org/officeDocument/2006/relationships" id="261" r:id="R7c2cb20a9ea54214"/>
    <p:sldId xmlns:r="http://schemas.openxmlformats.org/officeDocument/2006/relationships" id="262" r:id="R8bf9e166ac6047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1280432654f9b" /><Relationship Type="http://schemas.openxmlformats.org/officeDocument/2006/relationships/slide" Target="/ppt/slides/slide1.xml" Id="R34e15059e0c5452b" /><Relationship Type="http://schemas.openxmlformats.org/officeDocument/2006/relationships/slide" Target="/ppt/slides/slide2.xml" Id="R3438fd7016f449de" /><Relationship Type="http://schemas.openxmlformats.org/officeDocument/2006/relationships/slide" Target="/ppt/slides/slide3.xml" Id="Rcd3104afddd84a7b" /><Relationship Type="http://schemas.openxmlformats.org/officeDocument/2006/relationships/slide" Target="/ppt/slides/slide4.xml" Id="Rc6af640e3ec44a95" /><Relationship Type="http://schemas.openxmlformats.org/officeDocument/2006/relationships/slide" Target="/ppt/slides/slide5.xml" Id="Rcb696930e9b94e76" /><Relationship Type="http://schemas.openxmlformats.org/officeDocument/2006/relationships/slide" Target="/ppt/slides/slide6.xml" Id="R7c2cb20a9ea54214" /><Relationship Type="http://schemas.openxmlformats.org/officeDocument/2006/relationships/slide" Target="/ppt/slides/slide7.xml" Id="R8bf9e166ac6047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4f42d69c443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2a16f9baf4277" /><Relationship Type="http://schemas.openxmlformats.org/officeDocument/2006/relationships/theme" Target="/ppt/slideMasters/theme/theme1.xml" Id="Rcc8a5b3628c843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02a16f9baf42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b93e8143647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3177af34945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11fdc56364f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2bf3033f047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2480a266547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a228e0bc54e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383b31c874e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3 757 817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2 672 313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17 858 319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 JAN GROOS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 JAN GROOS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lars@kalaas.no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930 668 656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