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06487349e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b01fda408240c1"/>
  </p:sldMasterIdLst>
  <p:sldIdLst>
    <p:sldId xmlns:r="http://schemas.openxmlformats.org/officeDocument/2006/relationships" id="256" r:id="Rf2056aabe8874bbe"/>
    <p:sldId xmlns:r="http://schemas.openxmlformats.org/officeDocument/2006/relationships" id="257" r:id="R026c2c8b02974eda"/>
    <p:sldId xmlns:r="http://schemas.openxmlformats.org/officeDocument/2006/relationships" id="258" r:id="R909d7ecb7636417a"/>
    <p:sldId xmlns:r="http://schemas.openxmlformats.org/officeDocument/2006/relationships" id="259" r:id="Rf23af4d7ebf54aed"/>
    <p:sldId xmlns:r="http://schemas.openxmlformats.org/officeDocument/2006/relationships" id="260" r:id="R03b8c60e020c4768"/>
    <p:sldId xmlns:r="http://schemas.openxmlformats.org/officeDocument/2006/relationships" id="261" r:id="R6a6e2edbd03d4b31"/>
    <p:sldId xmlns:r="http://schemas.openxmlformats.org/officeDocument/2006/relationships" id="262" r:id="R86b3e1f5ef8b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01fda408240c1" /><Relationship Type="http://schemas.openxmlformats.org/officeDocument/2006/relationships/slide" Target="/ppt/slides/slide1.xml" Id="Rf2056aabe8874bbe" /><Relationship Type="http://schemas.openxmlformats.org/officeDocument/2006/relationships/slide" Target="/ppt/slides/slide2.xml" Id="R026c2c8b02974eda" /><Relationship Type="http://schemas.openxmlformats.org/officeDocument/2006/relationships/slide" Target="/ppt/slides/slide3.xml" Id="R909d7ecb7636417a" /><Relationship Type="http://schemas.openxmlformats.org/officeDocument/2006/relationships/slide" Target="/ppt/slides/slide4.xml" Id="Rf23af4d7ebf54aed" /><Relationship Type="http://schemas.openxmlformats.org/officeDocument/2006/relationships/slide" Target="/ppt/slides/slide5.xml" Id="R03b8c60e020c4768" /><Relationship Type="http://schemas.openxmlformats.org/officeDocument/2006/relationships/slide" Target="/ppt/slides/slide6.xml" Id="R6a6e2edbd03d4b31" /><Relationship Type="http://schemas.openxmlformats.org/officeDocument/2006/relationships/slide" Target="/ppt/slides/slide7.xml" Id="R86b3e1f5ef8b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31a1da78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343abe0374d8c" /><Relationship Type="http://schemas.openxmlformats.org/officeDocument/2006/relationships/theme" Target="/ppt/slideMasters/theme/theme1.xml" Id="R3d93bd29165a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343abe0374d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f5abf0649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5fc71a12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15c9a6624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4f2b576bf45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570349eaf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278b5f4eb48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a553d6cd9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ØYNEBRÅTEN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ØYNEBRÅTEN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4 369 695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BUØEN ØYNEBRÅTEN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Torstadvegen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930 667 250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