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10a30847c84e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895fd1bc4044f0"/>
  </p:sldMasterIdLst>
  <p:sldIdLst>
    <p:sldId xmlns:r="http://schemas.openxmlformats.org/officeDocument/2006/relationships" id="256" r:id="R1b90b8389d5e499f"/>
    <p:sldId xmlns:r="http://schemas.openxmlformats.org/officeDocument/2006/relationships" id="257" r:id="R7347acc3622f4148"/>
    <p:sldId xmlns:r="http://schemas.openxmlformats.org/officeDocument/2006/relationships" id="258" r:id="R458fb37a4e9a441e"/>
    <p:sldId xmlns:r="http://schemas.openxmlformats.org/officeDocument/2006/relationships" id="259" r:id="Rd186e1e53f174b98"/>
    <p:sldId xmlns:r="http://schemas.openxmlformats.org/officeDocument/2006/relationships" id="260" r:id="R7f91877e1fe94316"/>
    <p:sldId xmlns:r="http://schemas.openxmlformats.org/officeDocument/2006/relationships" id="261" r:id="Rf787abbe2cdb4173"/>
    <p:sldId xmlns:r="http://schemas.openxmlformats.org/officeDocument/2006/relationships" id="262" r:id="R203069c71f714d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895fd1bc4044f0" /><Relationship Type="http://schemas.openxmlformats.org/officeDocument/2006/relationships/slide" Target="/ppt/slides/slide1.xml" Id="R1b90b8389d5e499f" /><Relationship Type="http://schemas.openxmlformats.org/officeDocument/2006/relationships/slide" Target="/ppt/slides/slide2.xml" Id="R7347acc3622f4148" /><Relationship Type="http://schemas.openxmlformats.org/officeDocument/2006/relationships/slide" Target="/ppt/slides/slide3.xml" Id="R458fb37a4e9a441e" /><Relationship Type="http://schemas.openxmlformats.org/officeDocument/2006/relationships/slide" Target="/ppt/slides/slide4.xml" Id="Rd186e1e53f174b98" /><Relationship Type="http://schemas.openxmlformats.org/officeDocument/2006/relationships/slide" Target="/ppt/slides/slide5.xml" Id="R7f91877e1fe94316" /><Relationship Type="http://schemas.openxmlformats.org/officeDocument/2006/relationships/slide" Target="/ppt/slides/slide6.xml" Id="Rf787abbe2cdb4173" /><Relationship Type="http://schemas.openxmlformats.org/officeDocument/2006/relationships/slide" Target="/ppt/slides/slide7.xml" Id="R203069c71f714d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07d373688145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6a49061494fbb" /><Relationship Type="http://schemas.openxmlformats.org/officeDocument/2006/relationships/theme" Target="/ppt/slideMasters/theme/theme1.xml" Id="Rb4ed59d708ba42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76a49061494f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c41266ecb4e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85dbe0c5b41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e0ca168064b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30ff4672843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1bb84d99f4f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34194a7f94c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941d4316340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WELLE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WELLE GRUPPEN AS ble etablert [år] og holder til i Øyer.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13 034 398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1 209 883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737 307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98 710 034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215 747 189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Hundervegen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2636 Øyer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05 62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post@wellegruppen.no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www.wellegruppen.no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930 658 413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WELLE GRUPPEN AS</a:t>
            </a:r>
          </a:p>
        </p:txBody>
      </p:sp>
    </p:spTree>
  </p:cSld>
  <p:clrMapOvr>
    <a:masterClrMapping xmlns:a="http://schemas.openxmlformats.org/drawingml/2006/main"/>
  </p:clrMapOvr>
</p:sld>
</file>