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7ebafd18eb4b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76fd7888af4075"/>
  </p:sldMasterIdLst>
  <p:sldIdLst>
    <p:sldId xmlns:r="http://schemas.openxmlformats.org/officeDocument/2006/relationships" id="256" r:id="R6d331c31ad9c431b"/>
    <p:sldId xmlns:r="http://schemas.openxmlformats.org/officeDocument/2006/relationships" id="257" r:id="R03faf368ed96479f"/>
    <p:sldId xmlns:r="http://schemas.openxmlformats.org/officeDocument/2006/relationships" id="258" r:id="R0c2083b801594aa7"/>
    <p:sldId xmlns:r="http://schemas.openxmlformats.org/officeDocument/2006/relationships" id="259" r:id="Rca5d439b73ea4cd1"/>
    <p:sldId xmlns:r="http://schemas.openxmlformats.org/officeDocument/2006/relationships" id="260" r:id="R49dba135a88c4a3c"/>
    <p:sldId xmlns:r="http://schemas.openxmlformats.org/officeDocument/2006/relationships" id="261" r:id="R9673903484d9476c"/>
    <p:sldId xmlns:r="http://schemas.openxmlformats.org/officeDocument/2006/relationships" id="262" r:id="R0d7eee84b61b42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6fd7888af4075" /><Relationship Type="http://schemas.openxmlformats.org/officeDocument/2006/relationships/slide" Target="/ppt/slides/slide1.xml" Id="R6d331c31ad9c431b" /><Relationship Type="http://schemas.openxmlformats.org/officeDocument/2006/relationships/slide" Target="/ppt/slides/slide2.xml" Id="R03faf368ed96479f" /><Relationship Type="http://schemas.openxmlformats.org/officeDocument/2006/relationships/slide" Target="/ppt/slides/slide3.xml" Id="R0c2083b801594aa7" /><Relationship Type="http://schemas.openxmlformats.org/officeDocument/2006/relationships/slide" Target="/ppt/slides/slide4.xml" Id="Rca5d439b73ea4cd1" /><Relationship Type="http://schemas.openxmlformats.org/officeDocument/2006/relationships/slide" Target="/ppt/slides/slide5.xml" Id="R49dba135a88c4a3c" /><Relationship Type="http://schemas.openxmlformats.org/officeDocument/2006/relationships/slide" Target="/ppt/slides/slide6.xml" Id="R9673903484d9476c" /><Relationship Type="http://schemas.openxmlformats.org/officeDocument/2006/relationships/slide" Target="/ppt/slides/slide7.xml" Id="R0d7eee84b61b42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0864fdf0543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3bc7f65564456" /><Relationship Type="http://schemas.openxmlformats.org/officeDocument/2006/relationships/theme" Target="/ppt/slideMasters/theme/theme1.xml" Id="R33218f1338f146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63bc7f655644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1097e66574a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7bd23cb9c4b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3b25f580744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94800782e47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b959511e84d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74372e5dd4b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50d46176244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BACKE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BACKE SØR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466 975 000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−17 286 000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−11 571 000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165 071 000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BACKE ENTREPRENØR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930 656 526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SØR AS</a:t>
            </a:r>
          </a:p>
        </p:txBody>
      </p:sp>
    </p:spTree>
  </p:cSld>
  <p:clrMapOvr>
    <a:masterClrMapping xmlns:a="http://schemas.openxmlformats.org/drawingml/2006/main"/>
  </p:clrMapOvr>
</p:sld>
</file>