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939a0e4d8c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9ff70ad1d741a8"/>
  </p:sldMasterIdLst>
  <p:sldIdLst>
    <p:sldId xmlns:r="http://schemas.openxmlformats.org/officeDocument/2006/relationships" id="256" r:id="Re82426c321ac457e"/>
    <p:sldId xmlns:r="http://schemas.openxmlformats.org/officeDocument/2006/relationships" id="257" r:id="Rda3b90afe2bd40c0"/>
    <p:sldId xmlns:r="http://schemas.openxmlformats.org/officeDocument/2006/relationships" id="258" r:id="R68cb6e542c534c69"/>
    <p:sldId xmlns:r="http://schemas.openxmlformats.org/officeDocument/2006/relationships" id="259" r:id="R636b49b718f44f8a"/>
    <p:sldId xmlns:r="http://schemas.openxmlformats.org/officeDocument/2006/relationships" id="260" r:id="R752bbb407f54401f"/>
    <p:sldId xmlns:r="http://schemas.openxmlformats.org/officeDocument/2006/relationships" id="261" r:id="Ra9cf36c4cbd44d07"/>
    <p:sldId xmlns:r="http://schemas.openxmlformats.org/officeDocument/2006/relationships" id="262" r:id="Rb99b79bb3a344c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ff70ad1d741a8" /><Relationship Type="http://schemas.openxmlformats.org/officeDocument/2006/relationships/slide" Target="/ppt/slides/slide1.xml" Id="Re82426c321ac457e" /><Relationship Type="http://schemas.openxmlformats.org/officeDocument/2006/relationships/slide" Target="/ppt/slides/slide2.xml" Id="Rda3b90afe2bd40c0" /><Relationship Type="http://schemas.openxmlformats.org/officeDocument/2006/relationships/slide" Target="/ppt/slides/slide3.xml" Id="R68cb6e542c534c69" /><Relationship Type="http://schemas.openxmlformats.org/officeDocument/2006/relationships/slide" Target="/ppt/slides/slide4.xml" Id="R636b49b718f44f8a" /><Relationship Type="http://schemas.openxmlformats.org/officeDocument/2006/relationships/slide" Target="/ppt/slides/slide5.xml" Id="R752bbb407f54401f" /><Relationship Type="http://schemas.openxmlformats.org/officeDocument/2006/relationships/slide" Target="/ppt/slides/slide6.xml" Id="Ra9cf36c4cbd44d07" /><Relationship Type="http://schemas.openxmlformats.org/officeDocument/2006/relationships/slide" Target="/ppt/slides/slide7.xml" Id="Rb99b79bb3a344c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6fbf21621f42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95a269d2344ce" /><Relationship Type="http://schemas.openxmlformats.org/officeDocument/2006/relationships/theme" Target="/ppt/slideMasters/theme/theme1.xml" Id="Rb93cb8dd2f76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95a269d2344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1397ff604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4ad2c60764d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6d58b59a64d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80ba5168f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54910734b44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333ac282546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1091b100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ADDLINK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ADDLINK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SAMANY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Borrebekkens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930 655 694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ADDLINK AS</a:t>
            </a:r>
          </a:p>
        </p:txBody>
      </p:sp>
    </p:spTree>
  </p:cSld>
  <p:clrMapOvr>
    <a:masterClrMapping xmlns:a="http://schemas.openxmlformats.org/drawingml/2006/main"/>
  </p:clrMapOvr>
</p:sld>
</file>