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320c2ad930941a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b9a8c5d123a43ac"/>
  </p:sldMasterIdLst>
  <p:sldIdLst>
    <p:sldId xmlns:r="http://schemas.openxmlformats.org/officeDocument/2006/relationships" id="256" r:id="R40fa81fad3cd4af7"/>
    <p:sldId xmlns:r="http://schemas.openxmlformats.org/officeDocument/2006/relationships" id="257" r:id="Ra4aee47934d74526"/>
    <p:sldId xmlns:r="http://schemas.openxmlformats.org/officeDocument/2006/relationships" id="258" r:id="R36e3b17b6af8491d"/>
    <p:sldId xmlns:r="http://schemas.openxmlformats.org/officeDocument/2006/relationships" id="259" r:id="R20927c02dbfb4e35"/>
    <p:sldId xmlns:r="http://schemas.openxmlformats.org/officeDocument/2006/relationships" id="260" r:id="R45dbaceaf52b4e67"/>
    <p:sldId xmlns:r="http://schemas.openxmlformats.org/officeDocument/2006/relationships" id="261" r:id="R9bf5213757b64934"/>
    <p:sldId xmlns:r="http://schemas.openxmlformats.org/officeDocument/2006/relationships" id="262" r:id="Re9374dfc9b284e8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b9a8c5d123a43ac" /><Relationship Type="http://schemas.openxmlformats.org/officeDocument/2006/relationships/slide" Target="/ppt/slides/slide1.xml" Id="R40fa81fad3cd4af7" /><Relationship Type="http://schemas.openxmlformats.org/officeDocument/2006/relationships/slide" Target="/ppt/slides/slide2.xml" Id="Ra4aee47934d74526" /><Relationship Type="http://schemas.openxmlformats.org/officeDocument/2006/relationships/slide" Target="/ppt/slides/slide3.xml" Id="R36e3b17b6af8491d" /><Relationship Type="http://schemas.openxmlformats.org/officeDocument/2006/relationships/slide" Target="/ppt/slides/slide4.xml" Id="R20927c02dbfb4e35" /><Relationship Type="http://schemas.openxmlformats.org/officeDocument/2006/relationships/slide" Target="/ppt/slides/slide5.xml" Id="R45dbaceaf52b4e67" /><Relationship Type="http://schemas.openxmlformats.org/officeDocument/2006/relationships/slide" Target="/ppt/slides/slide6.xml" Id="R9bf5213757b64934" /><Relationship Type="http://schemas.openxmlformats.org/officeDocument/2006/relationships/slide" Target="/ppt/slides/slide7.xml" Id="Re9374dfc9b284e8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6ff5c935fbc479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e5a8d965344929" /><Relationship Type="http://schemas.openxmlformats.org/officeDocument/2006/relationships/theme" Target="/ppt/slideMasters/theme/theme1.xml" Id="R503302cd6f1d40a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5e5a8d96534492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44a1f7d0fc498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8aecc4aa8848e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539f465a6a436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24fc3d1cc0485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f4fb3ed94a49d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a3e952b8e943a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055d3034ba431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TANNLEGE KRISTIAN SOLHEIM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KRISTIAN SOLHEIM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TANNLEGE KRISTIAN SOLHEIM AS ble etablert [år] og holder til i Sandefjord.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KRISTIAN SOLHEIM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KRISTIAN SOLHEIM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KRISTIAN SOLHEIM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1 734 976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521 115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1 073 912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2 487 764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4 555 645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KRISTIAN SOLHEIM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SOLHEIM KRISTIAN B TRYDAL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KRISTIAN SOLHEIM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Dronningens gate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3211 Sandefjord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930 654 213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KRISTIAN SOLHEIM AS</a:t>
            </a:r>
          </a:p>
        </p:txBody>
      </p:sp>
    </p:spTree>
  </p:cSld>
  <p:clrMapOvr>
    <a:masterClrMapping xmlns:a="http://schemas.openxmlformats.org/drawingml/2006/main"/>
  </p:clrMapOvr>
</p:sld>
</file>