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41f549264b44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54713a5f67465c"/>
  </p:sldMasterIdLst>
  <p:sldIdLst>
    <p:sldId xmlns:r="http://schemas.openxmlformats.org/officeDocument/2006/relationships" id="256" r:id="R3ae29cfcacea43da"/>
    <p:sldId xmlns:r="http://schemas.openxmlformats.org/officeDocument/2006/relationships" id="257" r:id="R1abd888b78344670"/>
    <p:sldId xmlns:r="http://schemas.openxmlformats.org/officeDocument/2006/relationships" id="258" r:id="R52d15d5b246642de"/>
    <p:sldId xmlns:r="http://schemas.openxmlformats.org/officeDocument/2006/relationships" id="259" r:id="R519c8ff6d9874d6f"/>
    <p:sldId xmlns:r="http://schemas.openxmlformats.org/officeDocument/2006/relationships" id="260" r:id="R5135a38b7b784eae"/>
    <p:sldId xmlns:r="http://schemas.openxmlformats.org/officeDocument/2006/relationships" id="261" r:id="R2ad4b53ca6df472a"/>
    <p:sldId xmlns:r="http://schemas.openxmlformats.org/officeDocument/2006/relationships" id="262" r:id="Re6bf39a3e8c041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4713a5f67465c" /><Relationship Type="http://schemas.openxmlformats.org/officeDocument/2006/relationships/slide" Target="/ppt/slides/slide1.xml" Id="R3ae29cfcacea43da" /><Relationship Type="http://schemas.openxmlformats.org/officeDocument/2006/relationships/slide" Target="/ppt/slides/slide2.xml" Id="R1abd888b78344670" /><Relationship Type="http://schemas.openxmlformats.org/officeDocument/2006/relationships/slide" Target="/ppt/slides/slide3.xml" Id="R52d15d5b246642de" /><Relationship Type="http://schemas.openxmlformats.org/officeDocument/2006/relationships/slide" Target="/ppt/slides/slide4.xml" Id="R519c8ff6d9874d6f" /><Relationship Type="http://schemas.openxmlformats.org/officeDocument/2006/relationships/slide" Target="/ppt/slides/slide5.xml" Id="R5135a38b7b784eae" /><Relationship Type="http://schemas.openxmlformats.org/officeDocument/2006/relationships/slide" Target="/ppt/slides/slide6.xml" Id="R2ad4b53ca6df472a" /><Relationship Type="http://schemas.openxmlformats.org/officeDocument/2006/relationships/slide" Target="/ppt/slides/slide7.xml" Id="Re6bf39a3e8c041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42bc4a4504d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04f370ba54a31" /><Relationship Type="http://schemas.openxmlformats.org/officeDocument/2006/relationships/theme" Target="/ppt/slideMasters/theme/theme1.xml" Id="R254fba6838d743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f04f370ba54a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1a078685a47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babb6529549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2a45c22b449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a149588014d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54c25d00f4d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39811f97d43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62385371242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RITENERE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RITENERE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RITENERE AS ble etablert [år] og holder til i Vuku.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RITENERE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RITENERE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RITENERE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1 170 574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1 170 574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RITENERE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MERETE LAPPALAINEN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RITENERE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Bollgardssletta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7660 Vuku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930 621 897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RITENERE AS</a:t>
            </a:r>
          </a:p>
        </p:txBody>
      </p:sp>
    </p:spTree>
  </p:cSld>
  <p:clrMapOvr>
    <a:masterClrMapping xmlns:a="http://schemas.openxmlformats.org/drawingml/2006/main"/>
  </p:clrMapOvr>
</p:sld>
</file>