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d062d8f1e74a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188db00c494d5e"/>
  </p:sldMasterIdLst>
  <p:sldIdLst>
    <p:sldId xmlns:r="http://schemas.openxmlformats.org/officeDocument/2006/relationships" id="256" r:id="R80fd58b1bb614092"/>
    <p:sldId xmlns:r="http://schemas.openxmlformats.org/officeDocument/2006/relationships" id="257" r:id="R793917fe76d34d96"/>
    <p:sldId xmlns:r="http://schemas.openxmlformats.org/officeDocument/2006/relationships" id="258" r:id="R70aaf84a95254a29"/>
    <p:sldId xmlns:r="http://schemas.openxmlformats.org/officeDocument/2006/relationships" id="259" r:id="R69f932af2dc74c87"/>
    <p:sldId xmlns:r="http://schemas.openxmlformats.org/officeDocument/2006/relationships" id="260" r:id="R268f8ba5ebad4951"/>
    <p:sldId xmlns:r="http://schemas.openxmlformats.org/officeDocument/2006/relationships" id="261" r:id="Rebf8b745e27d4784"/>
    <p:sldId xmlns:r="http://schemas.openxmlformats.org/officeDocument/2006/relationships" id="262" r:id="Rf14e4aae13144f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188db00c494d5e" /><Relationship Type="http://schemas.openxmlformats.org/officeDocument/2006/relationships/slide" Target="/ppt/slides/slide1.xml" Id="R80fd58b1bb614092" /><Relationship Type="http://schemas.openxmlformats.org/officeDocument/2006/relationships/slide" Target="/ppt/slides/slide2.xml" Id="R793917fe76d34d96" /><Relationship Type="http://schemas.openxmlformats.org/officeDocument/2006/relationships/slide" Target="/ppt/slides/slide3.xml" Id="R70aaf84a95254a29" /><Relationship Type="http://schemas.openxmlformats.org/officeDocument/2006/relationships/slide" Target="/ppt/slides/slide4.xml" Id="R69f932af2dc74c87" /><Relationship Type="http://schemas.openxmlformats.org/officeDocument/2006/relationships/slide" Target="/ppt/slides/slide5.xml" Id="R268f8ba5ebad4951" /><Relationship Type="http://schemas.openxmlformats.org/officeDocument/2006/relationships/slide" Target="/ppt/slides/slide6.xml" Id="Rebf8b745e27d4784" /><Relationship Type="http://schemas.openxmlformats.org/officeDocument/2006/relationships/slide" Target="/ppt/slides/slide7.xml" Id="Rf14e4aae13144f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dc7f58cdb74c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41172ae99d432f" /><Relationship Type="http://schemas.openxmlformats.org/officeDocument/2006/relationships/theme" Target="/ppt/slideMasters/theme/theme1.xml" Id="R2dda8e7b3f9845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41172ae99d43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4a4eb31dcd45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0af97c26924a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681e5e57bd47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3b9ca3e9684b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a0ecb3a1a14c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149838fb2240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162f0e87b46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A.O.KLEIVE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A.O.KLEIVE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A.O.KLEIVE BYGG AS ble etablert [år] og holder til i Eidsvåg I Romsdal.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A.O.KLEIVE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A.O.KLEIVE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A.O.KLEIVE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5 686 145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83 395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563 807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1 566 681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A.O.KLEIVE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 OVE KLEIVE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GJELSTEN KLEIVE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A.O.KLEIVE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Stubøvegen 121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6460 Eidsvåg I Romsdal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930 605 972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A.O.KLEIVE BYGG AS</a:t>
            </a:r>
          </a:p>
        </p:txBody>
      </p:sp>
    </p:spTree>
  </p:cSld>
  <p:clrMapOvr>
    <a:masterClrMapping xmlns:a="http://schemas.openxmlformats.org/drawingml/2006/main"/>
  </p:clrMapOvr>
</p:sld>
</file>