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676ae6daa574a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ef4d1f8631d465c"/>
  </p:sldMasterIdLst>
  <p:sldIdLst>
    <p:sldId xmlns:r="http://schemas.openxmlformats.org/officeDocument/2006/relationships" id="256" r:id="R37a03765655d4af1"/>
    <p:sldId xmlns:r="http://schemas.openxmlformats.org/officeDocument/2006/relationships" id="257" r:id="R719571140a004b61"/>
    <p:sldId xmlns:r="http://schemas.openxmlformats.org/officeDocument/2006/relationships" id="258" r:id="R5ab3d42e15014ae8"/>
    <p:sldId xmlns:r="http://schemas.openxmlformats.org/officeDocument/2006/relationships" id="259" r:id="R9e74823a588d4ed6"/>
    <p:sldId xmlns:r="http://schemas.openxmlformats.org/officeDocument/2006/relationships" id="260" r:id="R82ed35fed4e54401"/>
    <p:sldId xmlns:r="http://schemas.openxmlformats.org/officeDocument/2006/relationships" id="261" r:id="R6b6da635c2fe4677"/>
    <p:sldId xmlns:r="http://schemas.openxmlformats.org/officeDocument/2006/relationships" id="262" r:id="Ra2a989aa89eb46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f4d1f8631d465c" /><Relationship Type="http://schemas.openxmlformats.org/officeDocument/2006/relationships/slide" Target="/ppt/slides/slide1.xml" Id="R37a03765655d4af1" /><Relationship Type="http://schemas.openxmlformats.org/officeDocument/2006/relationships/slide" Target="/ppt/slides/slide2.xml" Id="R719571140a004b61" /><Relationship Type="http://schemas.openxmlformats.org/officeDocument/2006/relationships/slide" Target="/ppt/slides/slide3.xml" Id="R5ab3d42e15014ae8" /><Relationship Type="http://schemas.openxmlformats.org/officeDocument/2006/relationships/slide" Target="/ppt/slides/slide4.xml" Id="R9e74823a588d4ed6" /><Relationship Type="http://schemas.openxmlformats.org/officeDocument/2006/relationships/slide" Target="/ppt/slides/slide5.xml" Id="R82ed35fed4e54401" /><Relationship Type="http://schemas.openxmlformats.org/officeDocument/2006/relationships/slide" Target="/ppt/slides/slide6.xml" Id="R6b6da635c2fe4677" /><Relationship Type="http://schemas.openxmlformats.org/officeDocument/2006/relationships/slide" Target="/ppt/slides/slide7.xml" Id="Ra2a989aa89eb46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c9d69cacfe43a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40d96a51ec44ac" /><Relationship Type="http://schemas.openxmlformats.org/officeDocument/2006/relationships/theme" Target="/ppt/slideMasters/theme/theme1.xml" Id="R3458e74014f145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540d96a51ec44a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853294824e40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d747b9e55c4a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2114be3af7489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5b164ab6c43b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e037282acc481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014e6fad848e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5cd9889e434a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EIDA HOLDING AS ble etablert [år] og holder til i Gjerdrum.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−32 468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5 951 352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5 951 352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VEGARD BJØRNSTAD  –  85,0 %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GRO ANDERSEN BJØRNSTAD  –  15,0 %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Spenningen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2022 Gjerdrum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930 595 799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EIDA HOLDING AS</a:t>
            </a:r>
          </a:p>
        </p:txBody>
      </p:sp>
    </p:spTree>
  </p:cSld>
  <p:clrMapOvr>
    <a:masterClrMapping xmlns:a="http://schemas.openxmlformats.org/drawingml/2006/main"/>
  </p:clrMapOvr>
</p:sld>
</file>