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66c1cd10ae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6b387addb4368"/>
  </p:sldMasterIdLst>
  <p:sldIdLst>
    <p:sldId xmlns:r="http://schemas.openxmlformats.org/officeDocument/2006/relationships" id="256" r:id="Rb95358868b904a60"/>
    <p:sldId xmlns:r="http://schemas.openxmlformats.org/officeDocument/2006/relationships" id="257" r:id="R00a5114fb5bd4da4"/>
    <p:sldId xmlns:r="http://schemas.openxmlformats.org/officeDocument/2006/relationships" id="258" r:id="Re50ac92bfd0d4486"/>
    <p:sldId xmlns:r="http://schemas.openxmlformats.org/officeDocument/2006/relationships" id="259" r:id="Rd4e8c1de4d604320"/>
    <p:sldId xmlns:r="http://schemas.openxmlformats.org/officeDocument/2006/relationships" id="260" r:id="R32a086560b4041d3"/>
    <p:sldId xmlns:r="http://schemas.openxmlformats.org/officeDocument/2006/relationships" id="261" r:id="R655be99db3b1475c"/>
    <p:sldId xmlns:r="http://schemas.openxmlformats.org/officeDocument/2006/relationships" id="262" r:id="R4e6c284383a845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6b387addb4368" /><Relationship Type="http://schemas.openxmlformats.org/officeDocument/2006/relationships/slide" Target="/ppt/slides/slide1.xml" Id="Rb95358868b904a60" /><Relationship Type="http://schemas.openxmlformats.org/officeDocument/2006/relationships/slide" Target="/ppt/slides/slide2.xml" Id="R00a5114fb5bd4da4" /><Relationship Type="http://schemas.openxmlformats.org/officeDocument/2006/relationships/slide" Target="/ppt/slides/slide3.xml" Id="Re50ac92bfd0d4486" /><Relationship Type="http://schemas.openxmlformats.org/officeDocument/2006/relationships/slide" Target="/ppt/slides/slide4.xml" Id="Rd4e8c1de4d604320" /><Relationship Type="http://schemas.openxmlformats.org/officeDocument/2006/relationships/slide" Target="/ppt/slides/slide5.xml" Id="R32a086560b4041d3" /><Relationship Type="http://schemas.openxmlformats.org/officeDocument/2006/relationships/slide" Target="/ppt/slides/slide6.xml" Id="R655be99db3b1475c" /><Relationship Type="http://schemas.openxmlformats.org/officeDocument/2006/relationships/slide" Target="/ppt/slides/slide7.xml" Id="R4e6c284383a845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e353ca3dc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c11caec544e94" /><Relationship Type="http://schemas.openxmlformats.org/officeDocument/2006/relationships/theme" Target="/ppt/slideMasters/theme/theme1.xml" Id="R42cb1c015ade43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8c11caec544e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d172246ab47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195ca253e44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ee897fb9946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5b7d7692e4f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bd9c3b015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c2ac7218545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2684c84b74c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BYGGVENN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BYGGVENN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4 162 180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ROLANDS KRASAUSKAS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byggvennas@gmail.com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930 594 504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