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86c2d9ccf445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92b085535547ca"/>
  </p:sldMasterIdLst>
  <p:sldIdLst>
    <p:sldId xmlns:r="http://schemas.openxmlformats.org/officeDocument/2006/relationships" id="256" r:id="R03aed873ea5a46e6"/>
    <p:sldId xmlns:r="http://schemas.openxmlformats.org/officeDocument/2006/relationships" id="257" r:id="Re6d78df8c0704c96"/>
    <p:sldId xmlns:r="http://schemas.openxmlformats.org/officeDocument/2006/relationships" id="258" r:id="Rbd2e7b6572b448c9"/>
    <p:sldId xmlns:r="http://schemas.openxmlformats.org/officeDocument/2006/relationships" id="259" r:id="R16043a53b4ad4c25"/>
    <p:sldId xmlns:r="http://schemas.openxmlformats.org/officeDocument/2006/relationships" id="260" r:id="Rabb5c622a67648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92b085535547ca" /><Relationship Type="http://schemas.openxmlformats.org/officeDocument/2006/relationships/slide" Target="/ppt/slides/slide1.xml" Id="R03aed873ea5a46e6" /><Relationship Type="http://schemas.openxmlformats.org/officeDocument/2006/relationships/slide" Target="/ppt/slides/slide2.xml" Id="Re6d78df8c0704c96" /><Relationship Type="http://schemas.openxmlformats.org/officeDocument/2006/relationships/slide" Target="/ppt/slides/slide3.xml" Id="Rbd2e7b6572b448c9" /><Relationship Type="http://schemas.openxmlformats.org/officeDocument/2006/relationships/slide" Target="/ppt/slides/slide4.xml" Id="R16043a53b4ad4c25" /><Relationship Type="http://schemas.openxmlformats.org/officeDocument/2006/relationships/slide" Target="/ppt/slides/slide5.xml" Id="Rabb5c622a67648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d9e78e257840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0fc7d1f6d49a4" /><Relationship Type="http://schemas.openxmlformats.org/officeDocument/2006/relationships/theme" Target="/ppt/slideMasters/theme/theme1.xml" Id="R9abdf872c1f544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00fc7d1f6d49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12a75748848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003c8b2c2641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a4944f23c41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b74bf9cee42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e845376874c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ØSTFOLD FYLKESKOMMUNE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ØSTFOLD FYLKESKOMMUNE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Oscar Pedersens vei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1721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930 580 694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FYLKESKOMMUNE</a:t>
            </a:r>
          </a:p>
        </p:txBody>
      </p:sp>
    </p:spTree>
  </p:cSld>
  <p:clrMapOvr>
    <a:masterClrMapping xmlns:a="http://schemas.openxmlformats.org/drawingml/2006/main"/>
  </p:clrMapOvr>
</p:sld>
</file>